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sldIdLst>
    <p:sldId id="256" r:id="rId5"/>
    <p:sldId id="277" r:id="rId6"/>
    <p:sldId id="275" r:id="rId7"/>
    <p:sldId id="272" r:id="rId8"/>
    <p:sldId id="270" r:id="rId9"/>
    <p:sldId id="259" r:id="rId10"/>
    <p:sldId id="279" r:id="rId11"/>
    <p:sldId id="264" r:id="rId12"/>
    <p:sldId id="278" r:id="rId13"/>
    <p:sldId id="265"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9CA1743-A864-7F3B-26D9-C5509439D237}" name="Jissa James" initials="JJ" userId="S::jjames@iapb.org::98eea4c9-4477-43b3-99ba-43852c859bf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14180"/>
    <a:srgbClr val="004280"/>
    <a:srgbClr val="FAD16B"/>
    <a:srgbClr val="FFB4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D6110F-713D-23CB-60E4-EB51CD1EE22B}" v="13" dt="2024-05-01T15:24:16.187"/>
    <p1510:client id="{3F0977FE-2ECB-2043-90A9-2351724EAA3F}" v="12" dt="2024-05-01T11:47:34.8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nu Shrestha" userId="b4afb936-3b7d-49bd-ba36-cafc6bf4ab73" providerId="ADAL" clId="{22D65382-3662-5340-92EE-663C71C21A98}"/>
    <pc:docChg chg="undo custSel addSld delSld modSld sldOrd">
      <pc:chgData name="Junu Shrestha" userId="b4afb936-3b7d-49bd-ba36-cafc6bf4ab73" providerId="ADAL" clId="{22D65382-3662-5340-92EE-663C71C21A98}" dt="2022-06-09T11:34:14.362" v="718" actId="20577"/>
      <pc:docMkLst>
        <pc:docMk/>
      </pc:docMkLst>
      <pc:sldChg chg="addSp modSp">
        <pc:chgData name="Junu Shrestha" userId="b4afb936-3b7d-49bd-ba36-cafc6bf4ab73" providerId="ADAL" clId="{22D65382-3662-5340-92EE-663C71C21A98}" dt="2022-06-09T11:13:30.598" v="246"/>
        <pc:sldMkLst>
          <pc:docMk/>
          <pc:sldMk cId="1489983739" sldId="256"/>
        </pc:sldMkLst>
        <pc:spChg chg="add mod">
          <ac:chgData name="Junu Shrestha" userId="b4afb936-3b7d-49bd-ba36-cafc6bf4ab73" providerId="ADAL" clId="{22D65382-3662-5340-92EE-663C71C21A98}" dt="2022-06-09T11:13:11.575" v="245"/>
          <ac:spMkLst>
            <pc:docMk/>
            <pc:sldMk cId="1489983739" sldId="256"/>
            <ac:spMk id="2" creationId="{2A48B2C2-92F8-E52D-942C-EE0EF9982885}"/>
          </ac:spMkLst>
        </pc:spChg>
        <pc:spChg chg="add mod">
          <ac:chgData name="Junu Shrestha" userId="b4afb936-3b7d-49bd-ba36-cafc6bf4ab73" providerId="ADAL" clId="{22D65382-3662-5340-92EE-663C71C21A98}" dt="2022-06-09T11:13:30.598" v="246"/>
          <ac:spMkLst>
            <pc:docMk/>
            <pc:sldMk cId="1489983739" sldId="256"/>
            <ac:spMk id="3" creationId="{1B268F56-3595-342E-9D8B-54D2BD5F56B1}"/>
          </ac:spMkLst>
        </pc:spChg>
      </pc:sldChg>
      <pc:sldChg chg="addSp modSp mod">
        <pc:chgData name="Junu Shrestha" userId="b4afb936-3b7d-49bd-ba36-cafc6bf4ab73" providerId="ADAL" clId="{22D65382-3662-5340-92EE-663C71C21A98}" dt="2022-06-09T11:27:39.010" v="544" actId="113"/>
        <pc:sldMkLst>
          <pc:docMk/>
          <pc:sldMk cId="1519316946" sldId="257"/>
        </pc:sldMkLst>
        <pc:spChg chg="mod">
          <ac:chgData name="Junu Shrestha" userId="b4afb936-3b7d-49bd-ba36-cafc6bf4ab73" providerId="ADAL" clId="{22D65382-3662-5340-92EE-663C71C21A98}" dt="2022-06-09T11:27:39.010" v="544" actId="113"/>
          <ac:spMkLst>
            <pc:docMk/>
            <pc:sldMk cId="1519316946" sldId="257"/>
            <ac:spMk id="2" creationId="{5AC5B9DC-8627-964D-85B4-5938DD07D240}"/>
          </ac:spMkLst>
        </pc:spChg>
        <pc:spChg chg="mod">
          <ac:chgData name="Junu Shrestha" userId="b4afb936-3b7d-49bd-ba36-cafc6bf4ab73" providerId="ADAL" clId="{22D65382-3662-5340-92EE-663C71C21A98}" dt="2022-06-09T11:03:04.741" v="13" actId="207"/>
          <ac:spMkLst>
            <pc:docMk/>
            <pc:sldMk cId="1519316946" sldId="257"/>
            <ac:spMk id="4" creationId="{4D8E878A-F595-FE45-931D-1E0C02F9664E}"/>
          </ac:spMkLst>
        </pc:spChg>
        <pc:spChg chg="add mod">
          <ac:chgData name="Junu Shrestha" userId="b4afb936-3b7d-49bd-ba36-cafc6bf4ab73" providerId="ADAL" clId="{22D65382-3662-5340-92EE-663C71C21A98}" dt="2022-06-09T11:13:11.575" v="245"/>
          <ac:spMkLst>
            <pc:docMk/>
            <pc:sldMk cId="1519316946" sldId="257"/>
            <ac:spMk id="7" creationId="{A0AE819B-AD72-BC00-86FE-31A18DD3A23B}"/>
          </ac:spMkLst>
        </pc:spChg>
        <pc:spChg chg="add mod">
          <ac:chgData name="Junu Shrestha" userId="b4afb936-3b7d-49bd-ba36-cafc6bf4ab73" providerId="ADAL" clId="{22D65382-3662-5340-92EE-663C71C21A98}" dt="2022-06-09T11:13:30.598" v="246"/>
          <ac:spMkLst>
            <pc:docMk/>
            <pc:sldMk cId="1519316946" sldId="257"/>
            <ac:spMk id="10" creationId="{B53A1168-BB41-ACBC-4CB4-52668C57F80D}"/>
          </ac:spMkLst>
        </pc:spChg>
      </pc:sldChg>
      <pc:sldChg chg="addSp modSp mod">
        <pc:chgData name="Junu Shrestha" userId="b4afb936-3b7d-49bd-ba36-cafc6bf4ab73" providerId="ADAL" clId="{22D65382-3662-5340-92EE-663C71C21A98}" dt="2022-06-09T11:28:41.030" v="575" actId="20577"/>
        <pc:sldMkLst>
          <pc:docMk/>
          <pc:sldMk cId="633086557" sldId="259"/>
        </pc:sldMkLst>
        <pc:spChg chg="mod">
          <ac:chgData name="Junu Shrestha" userId="b4afb936-3b7d-49bd-ba36-cafc6bf4ab73" providerId="ADAL" clId="{22D65382-3662-5340-92EE-663C71C21A98}" dt="2022-06-09T11:27:31.543" v="542" actId="113"/>
          <ac:spMkLst>
            <pc:docMk/>
            <pc:sldMk cId="633086557" sldId="259"/>
            <ac:spMk id="2" creationId="{5AC5B9DC-8627-964D-85B4-5938DD07D240}"/>
          </ac:spMkLst>
        </pc:spChg>
        <pc:spChg chg="add mod">
          <ac:chgData name="Junu Shrestha" userId="b4afb936-3b7d-49bd-ba36-cafc6bf4ab73" providerId="ADAL" clId="{22D65382-3662-5340-92EE-663C71C21A98}" dt="2022-06-09T11:13:11.575" v="245"/>
          <ac:spMkLst>
            <pc:docMk/>
            <pc:sldMk cId="633086557" sldId="259"/>
            <ac:spMk id="3" creationId="{D049AF3B-D824-F3BB-0BD6-EA83333CEDBA}"/>
          </ac:spMkLst>
        </pc:spChg>
        <pc:spChg chg="mod">
          <ac:chgData name="Junu Shrestha" userId="b4afb936-3b7d-49bd-ba36-cafc6bf4ab73" providerId="ADAL" clId="{22D65382-3662-5340-92EE-663C71C21A98}" dt="2022-06-09T11:02:46.242" v="11" actId="207"/>
          <ac:spMkLst>
            <pc:docMk/>
            <pc:sldMk cId="633086557" sldId="259"/>
            <ac:spMk id="4" creationId="{4D8E878A-F595-FE45-931D-1E0C02F9664E}"/>
          </ac:spMkLst>
        </pc:spChg>
        <pc:spChg chg="add mod">
          <ac:chgData name="Junu Shrestha" userId="b4afb936-3b7d-49bd-ba36-cafc6bf4ab73" providerId="ADAL" clId="{22D65382-3662-5340-92EE-663C71C21A98}" dt="2022-06-09T11:13:30.598" v="246"/>
          <ac:spMkLst>
            <pc:docMk/>
            <pc:sldMk cId="633086557" sldId="259"/>
            <ac:spMk id="7" creationId="{B074636D-D134-E9BC-2688-DCB8C91D72D5}"/>
          </ac:spMkLst>
        </pc:spChg>
        <pc:spChg chg="mod">
          <ac:chgData name="Junu Shrestha" userId="b4afb936-3b7d-49bd-ba36-cafc6bf4ab73" providerId="ADAL" clId="{22D65382-3662-5340-92EE-663C71C21A98}" dt="2022-06-09T11:28:32.459" v="557" actId="14100"/>
          <ac:spMkLst>
            <pc:docMk/>
            <pc:sldMk cId="633086557" sldId="259"/>
            <ac:spMk id="10" creationId="{92A20F4B-A5B5-7245-8D06-7691BC4AE84B}"/>
          </ac:spMkLst>
        </pc:spChg>
        <pc:spChg chg="mod">
          <ac:chgData name="Junu Shrestha" userId="b4afb936-3b7d-49bd-ba36-cafc6bf4ab73" providerId="ADAL" clId="{22D65382-3662-5340-92EE-663C71C21A98}" dt="2022-06-09T11:28:41.030" v="575" actId="20577"/>
          <ac:spMkLst>
            <pc:docMk/>
            <pc:sldMk cId="633086557" sldId="259"/>
            <ac:spMk id="11" creationId="{1CD6A257-E2C9-7040-833B-716031A81CFC}"/>
          </ac:spMkLst>
        </pc:spChg>
      </pc:sldChg>
      <pc:sldChg chg="addSp delSp modSp mod">
        <pc:chgData name="Junu Shrestha" userId="b4afb936-3b7d-49bd-ba36-cafc6bf4ab73" providerId="ADAL" clId="{22D65382-3662-5340-92EE-663C71C21A98}" dt="2022-06-09T11:29:04.097" v="580" actId="1035"/>
        <pc:sldMkLst>
          <pc:docMk/>
          <pc:sldMk cId="717613308" sldId="260"/>
        </pc:sldMkLst>
        <pc:spChg chg="add mod">
          <ac:chgData name="Junu Shrestha" userId="b4afb936-3b7d-49bd-ba36-cafc6bf4ab73" providerId="ADAL" clId="{22D65382-3662-5340-92EE-663C71C21A98}" dt="2022-06-09T11:13:11.575" v="245"/>
          <ac:spMkLst>
            <pc:docMk/>
            <pc:sldMk cId="717613308" sldId="260"/>
            <ac:spMk id="2" creationId="{F68CA818-62F7-9464-5E0F-04DAC56F2298}"/>
          </ac:spMkLst>
        </pc:spChg>
        <pc:spChg chg="add mod">
          <ac:chgData name="Junu Shrestha" userId="b4afb936-3b7d-49bd-ba36-cafc6bf4ab73" providerId="ADAL" clId="{22D65382-3662-5340-92EE-663C71C21A98}" dt="2022-06-09T11:13:30.598" v="246"/>
          <ac:spMkLst>
            <pc:docMk/>
            <pc:sldMk cId="717613308" sldId="260"/>
            <ac:spMk id="3" creationId="{E8448740-6455-52E7-243E-E4C08BAF5AE0}"/>
          </ac:spMkLst>
        </pc:spChg>
        <pc:spChg chg="mod">
          <ac:chgData name="Junu Shrestha" userId="b4afb936-3b7d-49bd-ba36-cafc6bf4ab73" providerId="ADAL" clId="{22D65382-3662-5340-92EE-663C71C21A98}" dt="2022-06-09T11:29:04.097" v="580" actId="1035"/>
          <ac:spMkLst>
            <pc:docMk/>
            <pc:sldMk cId="717613308" sldId="260"/>
            <ac:spMk id="4" creationId="{C9EBB3D5-7088-AF45-A4BB-0717ACEB2B29}"/>
          </ac:spMkLst>
        </pc:spChg>
        <pc:spChg chg="mod">
          <ac:chgData name="Junu Shrestha" userId="b4afb936-3b7d-49bd-ba36-cafc6bf4ab73" providerId="ADAL" clId="{22D65382-3662-5340-92EE-663C71C21A98}" dt="2022-06-09T11:02:34.649" v="10" actId="207"/>
          <ac:spMkLst>
            <pc:docMk/>
            <pc:sldMk cId="717613308" sldId="260"/>
            <ac:spMk id="6" creationId="{24B98540-0AD8-B543-BFE1-A457A1C49BC0}"/>
          </ac:spMkLst>
        </pc:spChg>
        <pc:spChg chg="mod">
          <ac:chgData name="Junu Shrestha" userId="b4afb936-3b7d-49bd-ba36-cafc6bf4ab73" providerId="ADAL" clId="{22D65382-3662-5340-92EE-663C71C21A98}" dt="2022-06-09T11:28:59.960" v="577" actId="14100"/>
          <ac:spMkLst>
            <pc:docMk/>
            <pc:sldMk cId="717613308" sldId="260"/>
            <ac:spMk id="7" creationId="{C5231C99-E950-3A40-BF12-3DDDD97977E0}"/>
          </ac:spMkLst>
        </pc:spChg>
        <pc:picChg chg="add del mod">
          <ac:chgData name="Junu Shrestha" userId="b4afb936-3b7d-49bd-ba36-cafc6bf4ab73" providerId="ADAL" clId="{22D65382-3662-5340-92EE-663C71C21A98}" dt="2022-06-09T11:23:38.579" v="454"/>
          <ac:picMkLst>
            <pc:docMk/>
            <pc:sldMk cId="717613308" sldId="260"/>
            <ac:picMk id="9" creationId="{29BE7981-4F94-40F0-47AA-3920652CCA83}"/>
          </ac:picMkLst>
        </pc:picChg>
      </pc:sldChg>
      <pc:sldChg chg="addSp modSp mod">
        <pc:chgData name="Junu Shrestha" userId="b4afb936-3b7d-49bd-ba36-cafc6bf4ab73" providerId="ADAL" clId="{22D65382-3662-5340-92EE-663C71C21A98}" dt="2022-06-09T11:27:20.059" v="540" actId="113"/>
        <pc:sldMkLst>
          <pc:docMk/>
          <pc:sldMk cId="2322158929" sldId="262"/>
        </pc:sldMkLst>
        <pc:spChg chg="add mod">
          <ac:chgData name="Junu Shrestha" userId="b4afb936-3b7d-49bd-ba36-cafc6bf4ab73" providerId="ADAL" clId="{22D65382-3662-5340-92EE-663C71C21A98}" dt="2022-06-09T11:13:11.575" v="245"/>
          <ac:spMkLst>
            <pc:docMk/>
            <pc:sldMk cId="2322158929" sldId="262"/>
            <ac:spMk id="2" creationId="{96977601-007A-AA05-EDBE-765466F888DE}"/>
          </ac:spMkLst>
        </pc:spChg>
        <pc:spChg chg="add mod">
          <ac:chgData name="Junu Shrestha" userId="b4afb936-3b7d-49bd-ba36-cafc6bf4ab73" providerId="ADAL" clId="{22D65382-3662-5340-92EE-663C71C21A98}" dt="2022-06-09T11:13:30.598" v="246"/>
          <ac:spMkLst>
            <pc:docMk/>
            <pc:sldMk cId="2322158929" sldId="262"/>
            <ac:spMk id="3" creationId="{743FAF9A-F1DC-62ED-829E-AA0290719DA3}"/>
          </ac:spMkLst>
        </pc:spChg>
        <pc:spChg chg="mod">
          <ac:chgData name="Junu Shrestha" userId="b4afb936-3b7d-49bd-ba36-cafc6bf4ab73" providerId="ADAL" clId="{22D65382-3662-5340-92EE-663C71C21A98}" dt="2022-06-09T11:27:20.059" v="540" actId="113"/>
          <ac:spMkLst>
            <pc:docMk/>
            <pc:sldMk cId="2322158929" sldId="262"/>
            <ac:spMk id="8" creationId="{BE2E787F-4FC5-5349-86FF-0D5F3D19EF1C}"/>
          </ac:spMkLst>
        </pc:spChg>
        <pc:spChg chg="mod">
          <ac:chgData name="Junu Shrestha" userId="b4afb936-3b7d-49bd-ba36-cafc6bf4ab73" providerId="ADAL" clId="{22D65382-3662-5340-92EE-663C71C21A98}" dt="2022-06-09T11:15:52.311" v="278" actId="207"/>
          <ac:spMkLst>
            <pc:docMk/>
            <pc:sldMk cId="2322158929" sldId="262"/>
            <ac:spMk id="9" creationId="{663A2FF8-025A-5146-972B-CB2532D747A0}"/>
          </ac:spMkLst>
        </pc:spChg>
        <pc:spChg chg="mod">
          <ac:chgData name="Junu Shrestha" userId="b4afb936-3b7d-49bd-ba36-cafc6bf4ab73" providerId="ADAL" clId="{22D65382-3662-5340-92EE-663C71C21A98}" dt="2022-06-09T11:16:08.455" v="283" actId="207"/>
          <ac:spMkLst>
            <pc:docMk/>
            <pc:sldMk cId="2322158929" sldId="262"/>
            <ac:spMk id="10" creationId="{0971319E-754F-EF49-ABF6-5702609CCAA7}"/>
          </ac:spMkLst>
        </pc:spChg>
        <pc:spChg chg="mod">
          <ac:chgData name="Junu Shrestha" userId="b4afb936-3b7d-49bd-ba36-cafc6bf4ab73" providerId="ADAL" clId="{22D65382-3662-5340-92EE-663C71C21A98}" dt="2022-06-09T11:15:55.387" v="279" actId="207"/>
          <ac:spMkLst>
            <pc:docMk/>
            <pc:sldMk cId="2322158929" sldId="262"/>
            <ac:spMk id="11" creationId="{2D3121AC-E2DC-5B41-9386-2A7B32B3EB88}"/>
          </ac:spMkLst>
        </pc:spChg>
        <pc:spChg chg="mod">
          <ac:chgData name="Junu Shrestha" userId="b4afb936-3b7d-49bd-ba36-cafc6bf4ab73" providerId="ADAL" clId="{22D65382-3662-5340-92EE-663C71C21A98}" dt="2022-06-09T11:16:10.659" v="284" actId="207"/>
          <ac:spMkLst>
            <pc:docMk/>
            <pc:sldMk cId="2322158929" sldId="262"/>
            <ac:spMk id="12" creationId="{EAC72F6A-2475-6841-961F-B964BB3E52D0}"/>
          </ac:spMkLst>
        </pc:spChg>
        <pc:spChg chg="mod">
          <ac:chgData name="Junu Shrestha" userId="b4afb936-3b7d-49bd-ba36-cafc6bf4ab73" providerId="ADAL" clId="{22D65382-3662-5340-92EE-663C71C21A98}" dt="2022-06-09T11:16:16.540" v="286" actId="207"/>
          <ac:spMkLst>
            <pc:docMk/>
            <pc:sldMk cId="2322158929" sldId="262"/>
            <ac:spMk id="13" creationId="{FCAB4A40-FE98-6D41-AA12-32A9D07027BD}"/>
          </ac:spMkLst>
        </pc:spChg>
        <pc:spChg chg="mod">
          <ac:chgData name="Junu Shrestha" userId="b4afb936-3b7d-49bd-ba36-cafc6bf4ab73" providerId="ADAL" clId="{22D65382-3662-5340-92EE-663C71C21A98}" dt="2022-06-09T11:08:09.333" v="128" actId="20577"/>
          <ac:spMkLst>
            <pc:docMk/>
            <pc:sldMk cId="2322158929" sldId="262"/>
            <ac:spMk id="16" creationId="{5E627E63-A7E1-F545-B9FC-715C9AF0EA36}"/>
          </ac:spMkLst>
        </pc:spChg>
        <pc:spChg chg="mod">
          <ac:chgData name="Junu Shrestha" userId="b4afb936-3b7d-49bd-ba36-cafc6bf4ab73" providerId="ADAL" clId="{22D65382-3662-5340-92EE-663C71C21A98}" dt="2022-06-09T11:16:06.307" v="282" actId="207"/>
          <ac:spMkLst>
            <pc:docMk/>
            <pc:sldMk cId="2322158929" sldId="262"/>
            <ac:spMk id="17" creationId="{F0FA7028-AD56-AE4B-9007-E456E8B16139}"/>
          </ac:spMkLst>
        </pc:spChg>
        <pc:spChg chg="mod">
          <ac:chgData name="Junu Shrestha" userId="b4afb936-3b7d-49bd-ba36-cafc6bf4ab73" providerId="ADAL" clId="{22D65382-3662-5340-92EE-663C71C21A98}" dt="2022-06-09T11:08:20.246" v="135" actId="20577"/>
          <ac:spMkLst>
            <pc:docMk/>
            <pc:sldMk cId="2322158929" sldId="262"/>
            <ac:spMk id="18" creationId="{217CE74A-0643-B84E-9EC6-6AEB3A36650B}"/>
          </ac:spMkLst>
        </pc:spChg>
        <pc:spChg chg="mod">
          <ac:chgData name="Junu Shrestha" userId="b4afb936-3b7d-49bd-ba36-cafc6bf4ab73" providerId="ADAL" clId="{22D65382-3662-5340-92EE-663C71C21A98}" dt="2022-06-09T11:16:13.040" v="285" actId="207"/>
          <ac:spMkLst>
            <pc:docMk/>
            <pc:sldMk cId="2322158929" sldId="262"/>
            <ac:spMk id="19" creationId="{D869E2E4-2C57-604B-8B33-7E40DEB7A088}"/>
          </ac:spMkLst>
        </pc:spChg>
        <pc:spChg chg="mod">
          <ac:chgData name="Junu Shrestha" userId="b4afb936-3b7d-49bd-ba36-cafc6bf4ab73" providerId="ADAL" clId="{22D65382-3662-5340-92EE-663C71C21A98}" dt="2022-06-09T11:16:28.676" v="288" actId="14100"/>
          <ac:spMkLst>
            <pc:docMk/>
            <pc:sldMk cId="2322158929" sldId="262"/>
            <ac:spMk id="20" creationId="{1360E099-F908-224E-9625-27CA7BCA091F}"/>
          </ac:spMkLst>
        </pc:spChg>
      </pc:sldChg>
      <pc:sldChg chg="addSp modSp mod ord">
        <pc:chgData name="Junu Shrestha" userId="b4afb936-3b7d-49bd-ba36-cafc6bf4ab73" providerId="ADAL" clId="{22D65382-3662-5340-92EE-663C71C21A98}" dt="2022-06-09T11:27:07.216" v="539" actId="20578"/>
        <pc:sldMkLst>
          <pc:docMk/>
          <pc:sldMk cId="3889461412" sldId="263"/>
        </pc:sldMkLst>
        <pc:spChg chg="add mod">
          <ac:chgData name="Junu Shrestha" userId="b4afb936-3b7d-49bd-ba36-cafc6bf4ab73" providerId="ADAL" clId="{22D65382-3662-5340-92EE-663C71C21A98}" dt="2022-06-09T11:13:11.575" v="245"/>
          <ac:spMkLst>
            <pc:docMk/>
            <pc:sldMk cId="3889461412" sldId="263"/>
            <ac:spMk id="2" creationId="{22446433-F4A0-C5E4-5AB4-6E48B8A397A7}"/>
          </ac:spMkLst>
        </pc:spChg>
        <pc:spChg chg="mod">
          <ac:chgData name="Junu Shrestha" userId="b4afb936-3b7d-49bd-ba36-cafc6bf4ab73" providerId="ADAL" clId="{22D65382-3662-5340-92EE-663C71C21A98}" dt="2022-06-09T11:26:31.827" v="532" actId="27636"/>
          <ac:spMkLst>
            <pc:docMk/>
            <pc:sldMk cId="3889461412" sldId="263"/>
            <ac:spMk id="5" creationId="{5F0EB20B-8C0D-3E44-AA20-561C8242D595}"/>
          </ac:spMkLst>
        </pc:spChg>
        <pc:spChg chg="mod">
          <ac:chgData name="Junu Shrestha" userId="b4afb936-3b7d-49bd-ba36-cafc6bf4ab73" providerId="ADAL" clId="{22D65382-3662-5340-92EE-663C71C21A98}" dt="2022-06-09T11:08:57.916" v="147" actId="207"/>
          <ac:spMkLst>
            <pc:docMk/>
            <pc:sldMk cId="3889461412" sldId="263"/>
            <ac:spMk id="6" creationId="{8B8AB4A6-F83D-6448-B949-1FD4DE0178A3}"/>
          </ac:spMkLst>
        </pc:spChg>
        <pc:spChg chg="mod">
          <ac:chgData name="Junu Shrestha" userId="b4afb936-3b7d-49bd-ba36-cafc6bf4ab73" providerId="ADAL" clId="{22D65382-3662-5340-92EE-663C71C21A98}" dt="2022-06-09T11:26:40.174" v="533" actId="14100"/>
          <ac:spMkLst>
            <pc:docMk/>
            <pc:sldMk cId="3889461412" sldId="263"/>
            <ac:spMk id="7" creationId="{92CA5F52-5124-E246-88F2-E683AC5D821B}"/>
          </ac:spMkLst>
        </pc:spChg>
        <pc:spChg chg="add mod">
          <ac:chgData name="Junu Shrestha" userId="b4afb936-3b7d-49bd-ba36-cafc6bf4ab73" providerId="ADAL" clId="{22D65382-3662-5340-92EE-663C71C21A98}" dt="2022-06-09T11:13:30.598" v="246"/>
          <ac:spMkLst>
            <pc:docMk/>
            <pc:sldMk cId="3889461412" sldId="263"/>
            <ac:spMk id="10" creationId="{FBBCBDDA-5997-006E-EA92-35F3DCB04446}"/>
          </ac:spMkLst>
        </pc:spChg>
      </pc:sldChg>
      <pc:sldChg chg="addSp delSp modSp mod">
        <pc:chgData name="Junu Shrestha" userId="b4afb936-3b7d-49bd-ba36-cafc6bf4ab73" providerId="ADAL" clId="{22D65382-3662-5340-92EE-663C71C21A98}" dt="2022-06-09T11:34:14.362" v="718" actId="20577"/>
        <pc:sldMkLst>
          <pc:docMk/>
          <pc:sldMk cId="908603145" sldId="264"/>
        </pc:sldMkLst>
        <pc:spChg chg="add mod">
          <ac:chgData name="Junu Shrestha" userId="b4afb936-3b7d-49bd-ba36-cafc6bf4ab73" providerId="ADAL" clId="{22D65382-3662-5340-92EE-663C71C21A98}" dt="2022-06-09T11:13:11.575" v="245"/>
          <ac:spMkLst>
            <pc:docMk/>
            <pc:sldMk cId="908603145" sldId="264"/>
            <ac:spMk id="3" creationId="{05679228-0015-DE28-330A-DC45B27AE505}"/>
          </ac:spMkLst>
        </pc:spChg>
        <pc:spChg chg="del mod">
          <ac:chgData name="Junu Shrestha" userId="b4afb936-3b7d-49bd-ba36-cafc6bf4ab73" providerId="ADAL" clId="{22D65382-3662-5340-92EE-663C71C21A98}" dt="2022-06-09T11:31:14.749" v="624" actId="478"/>
          <ac:spMkLst>
            <pc:docMk/>
            <pc:sldMk cId="908603145" sldId="264"/>
            <ac:spMk id="4" creationId="{8ADB89DB-EA21-5147-99FD-FFBCF3837FCD}"/>
          </ac:spMkLst>
        </pc:spChg>
        <pc:spChg chg="add mod">
          <ac:chgData name="Junu Shrestha" userId="b4afb936-3b7d-49bd-ba36-cafc6bf4ab73" providerId="ADAL" clId="{22D65382-3662-5340-92EE-663C71C21A98}" dt="2022-06-09T11:13:30.598" v="246"/>
          <ac:spMkLst>
            <pc:docMk/>
            <pc:sldMk cId="908603145" sldId="264"/>
            <ac:spMk id="5" creationId="{520236FD-07B2-6A14-D507-4CA818C411C6}"/>
          </ac:spMkLst>
        </pc:spChg>
        <pc:spChg chg="del mod">
          <ac:chgData name="Junu Shrestha" userId="b4afb936-3b7d-49bd-ba36-cafc6bf4ab73" providerId="ADAL" clId="{22D65382-3662-5340-92EE-663C71C21A98}" dt="2022-06-09T11:31:13.494" v="623" actId="478"/>
          <ac:spMkLst>
            <pc:docMk/>
            <pc:sldMk cId="908603145" sldId="264"/>
            <ac:spMk id="6" creationId="{44826C03-DA72-CF4C-A60F-D1E1CF363159}"/>
          </ac:spMkLst>
        </pc:spChg>
        <pc:spChg chg="add del mod">
          <ac:chgData name="Junu Shrestha" userId="b4afb936-3b7d-49bd-ba36-cafc6bf4ab73" providerId="ADAL" clId="{22D65382-3662-5340-92EE-663C71C21A98}" dt="2022-06-09T11:32:03.599" v="659"/>
          <ac:spMkLst>
            <pc:docMk/>
            <pc:sldMk cId="908603145" sldId="264"/>
            <ac:spMk id="9" creationId="{F014E3E1-4410-FA44-1723-12C067FF912A}"/>
          </ac:spMkLst>
        </pc:spChg>
        <pc:spChg chg="mod">
          <ac:chgData name="Junu Shrestha" userId="b4afb936-3b7d-49bd-ba36-cafc6bf4ab73" providerId="ADAL" clId="{22D65382-3662-5340-92EE-663C71C21A98}" dt="2022-06-09T11:32:33.933" v="669" actId="1076"/>
          <ac:spMkLst>
            <pc:docMk/>
            <pc:sldMk cId="908603145" sldId="264"/>
            <ac:spMk id="10" creationId="{8F1F18A5-661C-9245-9040-73F1670B4E65}"/>
          </ac:spMkLst>
        </pc:spChg>
        <pc:spChg chg="add del">
          <ac:chgData name="Junu Shrestha" userId="b4afb936-3b7d-49bd-ba36-cafc6bf4ab73" providerId="ADAL" clId="{22D65382-3662-5340-92EE-663C71C21A98}" dt="2022-06-09T11:31:59.165" v="657" actId="22"/>
          <ac:spMkLst>
            <pc:docMk/>
            <pc:sldMk cId="908603145" sldId="264"/>
            <ac:spMk id="11" creationId="{0FBD7C3F-9F0B-AFA6-A371-1932DAEED947}"/>
          </ac:spMkLst>
        </pc:spChg>
        <pc:spChg chg="add mod">
          <ac:chgData name="Junu Shrestha" userId="b4afb936-3b7d-49bd-ba36-cafc6bf4ab73" providerId="ADAL" clId="{22D65382-3662-5340-92EE-663C71C21A98}" dt="2022-06-09T11:34:10.368" v="711" actId="1076"/>
          <ac:spMkLst>
            <pc:docMk/>
            <pc:sldMk cId="908603145" sldId="264"/>
            <ac:spMk id="12" creationId="{51222A0F-35FD-9509-E262-9CAC36B168D7}"/>
          </ac:spMkLst>
        </pc:spChg>
        <pc:spChg chg="add mod">
          <ac:chgData name="Junu Shrestha" userId="b4afb936-3b7d-49bd-ba36-cafc6bf4ab73" providerId="ADAL" clId="{22D65382-3662-5340-92EE-663C71C21A98}" dt="2022-06-09T11:34:14.362" v="718" actId="20577"/>
          <ac:spMkLst>
            <pc:docMk/>
            <pc:sldMk cId="908603145" sldId="264"/>
            <ac:spMk id="13" creationId="{13BBEF89-6CF5-01DF-FD97-2B12BA44E683}"/>
          </ac:spMkLst>
        </pc:spChg>
        <pc:graphicFrameChg chg="mod modGraphic">
          <ac:chgData name="Junu Shrestha" userId="b4afb936-3b7d-49bd-ba36-cafc6bf4ab73" providerId="ADAL" clId="{22D65382-3662-5340-92EE-663C71C21A98}" dt="2022-06-09T11:31:44.026" v="654" actId="1038"/>
          <ac:graphicFrameMkLst>
            <pc:docMk/>
            <pc:sldMk cId="908603145" sldId="264"/>
            <ac:graphicFrameMk id="2" creationId="{82A976C9-76DF-1F42-B54A-953D27BF3979}"/>
          </ac:graphicFrameMkLst>
        </pc:graphicFrameChg>
        <pc:picChg chg="mod">
          <ac:chgData name="Junu Shrestha" userId="b4afb936-3b7d-49bd-ba36-cafc6bf4ab73" providerId="ADAL" clId="{22D65382-3662-5340-92EE-663C71C21A98}" dt="2022-06-09T11:31:25.201" v="647" actId="1035"/>
          <ac:picMkLst>
            <pc:docMk/>
            <pc:sldMk cId="908603145" sldId="264"/>
            <ac:picMk id="7" creationId="{47378A64-17E4-A041-B695-15291654E415}"/>
          </ac:picMkLst>
        </pc:picChg>
      </pc:sldChg>
      <pc:sldChg chg="addSp delSp modSp mod ord">
        <pc:chgData name="Junu Shrestha" userId="b4afb936-3b7d-49bd-ba36-cafc6bf4ab73" providerId="ADAL" clId="{22D65382-3662-5340-92EE-663C71C21A98}" dt="2022-06-09T11:32:19.117" v="663" actId="1076"/>
        <pc:sldMkLst>
          <pc:docMk/>
          <pc:sldMk cId="1801546645" sldId="265"/>
        </pc:sldMkLst>
        <pc:spChg chg="add del mod">
          <ac:chgData name="Junu Shrestha" userId="b4afb936-3b7d-49bd-ba36-cafc6bf4ab73" providerId="ADAL" clId="{22D65382-3662-5340-92EE-663C71C21A98}" dt="2022-06-09T11:32:19.117" v="663" actId="1076"/>
          <ac:spMkLst>
            <pc:docMk/>
            <pc:sldMk cId="1801546645" sldId="265"/>
            <ac:spMk id="4" creationId="{60A3B0D9-8BB9-D34A-BAB4-C8EB920586B9}"/>
          </ac:spMkLst>
        </pc:spChg>
        <pc:spChg chg="add del mod">
          <ac:chgData name="Junu Shrestha" userId="b4afb936-3b7d-49bd-ba36-cafc6bf4ab73" providerId="ADAL" clId="{22D65382-3662-5340-92EE-663C71C21A98}" dt="2022-06-09T11:32:19.117" v="663" actId="1076"/>
          <ac:spMkLst>
            <pc:docMk/>
            <pc:sldMk cId="1801546645" sldId="265"/>
            <ac:spMk id="5" creationId="{FB8DBABB-A2BB-4B47-93BA-89EC1D37E614}"/>
          </ac:spMkLst>
        </pc:spChg>
        <pc:spChg chg="add del mod">
          <ac:chgData name="Junu Shrestha" userId="b4afb936-3b7d-49bd-ba36-cafc6bf4ab73" providerId="ADAL" clId="{22D65382-3662-5340-92EE-663C71C21A98}" dt="2022-06-09T11:30:25.303" v="613" actId="478"/>
          <ac:spMkLst>
            <pc:docMk/>
            <pc:sldMk cId="1801546645" sldId="265"/>
            <ac:spMk id="7" creationId="{A56D3D7E-9866-0C76-AF83-A552FC1554DB}"/>
          </ac:spMkLst>
        </pc:spChg>
        <pc:spChg chg="add del">
          <ac:chgData name="Junu Shrestha" userId="b4afb936-3b7d-49bd-ba36-cafc6bf4ab73" providerId="ADAL" clId="{22D65382-3662-5340-92EE-663C71C21A98}" dt="2022-06-09T11:30:25.303" v="613" actId="478"/>
          <ac:spMkLst>
            <pc:docMk/>
            <pc:sldMk cId="1801546645" sldId="265"/>
            <ac:spMk id="8" creationId="{0C9D7B11-7B0F-0149-B695-EC7A774F1336}"/>
          </ac:spMkLst>
        </pc:spChg>
        <pc:spChg chg="add del mod">
          <ac:chgData name="Junu Shrestha" userId="b4afb936-3b7d-49bd-ba36-cafc6bf4ab73" providerId="ADAL" clId="{22D65382-3662-5340-92EE-663C71C21A98}" dt="2022-06-09T11:30:27.657" v="614" actId="478"/>
          <ac:spMkLst>
            <pc:docMk/>
            <pc:sldMk cId="1801546645" sldId="265"/>
            <ac:spMk id="9" creationId="{6B93E960-F24C-29D7-2EE3-8D63F37CF3A8}"/>
          </ac:spMkLst>
        </pc:spChg>
        <pc:spChg chg="add del mod">
          <ac:chgData name="Junu Shrestha" userId="b4afb936-3b7d-49bd-ba36-cafc6bf4ab73" providerId="ADAL" clId="{22D65382-3662-5340-92EE-663C71C21A98}" dt="2022-06-09T11:30:25.303" v="613" actId="478"/>
          <ac:spMkLst>
            <pc:docMk/>
            <pc:sldMk cId="1801546645" sldId="265"/>
            <ac:spMk id="10" creationId="{F9BA98B5-5D8E-1342-F1FA-71FC43FDAD47}"/>
          </ac:spMkLst>
        </pc:spChg>
        <pc:picChg chg="add del mod">
          <ac:chgData name="Junu Shrestha" userId="b4afb936-3b7d-49bd-ba36-cafc6bf4ab73" providerId="ADAL" clId="{22D65382-3662-5340-92EE-663C71C21A98}" dt="2022-06-09T11:30:31.031" v="622" actId="1035"/>
          <ac:picMkLst>
            <pc:docMk/>
            <pc:sldMk cId="1801546645" sldId="265"/>
            <ac:picMk id="2" creationId="{A5AAC85D-23CE-F744-A36A-F73702A7EAB1}"/>
          </ac:picMkLst>
        </pc:picChg>
        <pc:picChg chg="add del">
          <ac:chgData name="Junu Shrestha" userId="b4afb936-3b7d-49bd-ba36-cafc6bf4ab73" providerId="ADAL" clId="{22D65382-3662-5340-92EE-663C71C21A98}" dt="2022-06-09T11:30:25.303" v="613" actId="478"/>
          <ac:picMkLst>
            <pc:docMk/>
            <pc:sldMk cId="1801546645" sldId="265"/>
            <ac:picMk id="6" creationId="{4A0D3F97-05FA-E54E-B315-89B4B718EC5F}"/>
          </ac:picMkLst>
        </pc:picChg>
      </pc:sldChg>
      <pc:sldChg chg="addSp modSp mod">
        <pc:chgData name="Junu Shrestha" userId="b4afb936-3b7d-49bd-ba36-cafc6bf4ab73" providerId="ADAL" clId="{22D65382-3662-5340-92EE-663C71C21A98}" dt="2022-06-09T11:14:10.394" v="250" actId="113"/>
        <pc:sldMkLst>
          <pc:docMk/>
          <pc:sldMk cId="1509578765" sldId="269"/>
        </pc:sldMkLst>
        <pc:spChg chg="add mod">
          <ac:chgData name="Junu Shrestha" userId="b4afb936-3b7d-49bd-ba36-cafc6bf4ab73" providerId="ADAL" clId="{22D65382-3662-5340-92EE-663C71C21A98}" dt="2022-06-09T11:13:11.575" v="245"/>
          <ac:spMkLst>
            <pc:docMk/>
            <pc:sldMk cId="1509578765" sldId="269"/>
            <ac:spMk id="2" creationId="{FC4B4211-004A-6EC2-B3E7-87B279B915E0}"/>
          </ac:spMkLst>
        </pc:spChg>
        <pc:spChg chg="add mod">
          <ac:chgData name="Junu Shrestha" userId="b4afb936-3b7d-49bd-ba36-cafc6bf4ab73" providerId="ADAL" clId="{22D65382-3662-5340-92EE-663C71C21A98}" dt="2022-06-09T11:13:30.598" v="246"/>
          <ac:spMkLst>
            <pc:docMk/>
            <pc:sldMk cId="1509578765" sldId="269"/>
            <ac:spMk id="3" creationId="{A16FFEA7-19A6-246E-BC1E-4737E607BEAB}"/>
          </ac:spMkLst>
        </pc:spChg>
        <pc:spChg chg="mod">
          <ac:chgData name="Junu Shrestha" userId="b4afb936-3b7d-49bd-ba36-cafc6bf4ab73" providerId="ADAL" clId="{22D65382-3662-5340-92EE-663C71C21A98}" dt="2022-06-09T11:14:10.394" v="250" actId="113"/>
          <ac:spMkLst>
            <pc:docMk/>
            <pc:sldMk cId="1509578765" sldId="269"/>
            <ac:spMk id="5" creationId="{91F1B2AB-182D-ED49-9C90-F4269D17BE04}"/>
          </ac:spMkLst>
        </pc:spChg>
      </pc:sldChg>
      <pc:sldChg chg="addSp modSp mod ord">
        <pc:chgData name="Junu Shrestha" userId="b4afb936-3b7d-49bd-ba36-cafc6bf4ab73" providerId="ADAL" clId="{22D65382-3662-5340-92EE-663C71C21A98}" dt="2022-06-09T11:28:13.756" v="555"/>
        <pc:sldMkLst>
          <pc:docMk/>
          <pc:sldMk cId="3486000193" sldId="270"/>
        </pc:sldMkLst>
        <pc:spChg chg="add mod">
          <ac:chgData name="Junu Shrestha" userId="b4afb936-3b7d-49bd-ba36-cafc6bf4ab73" providerId="ADAL" clId="{22D65382-3662-5340-92EE-663C71C21A98}" dt="2022-06-09T11:13:11.575" v="245"/>
          <ac:spMkLst>
            <pc:docMk/>
            <pc:sldMk cId="3486000193" sldId="270"/>
            <ac:spMk id="2" creationId="{31AF5276-BAE2-0252-A68E-2C6AB7964877}"/>
          </ac:spMkLst>
        </pc:spChg>
        <pc:spChg chg="add mod">
          <ac:chgData name="Junu Shrestha" userId="b4afb936-3b7d-49bd-ba36-cafc6bf4ab73" providerId="ADAL" clId="{22D65382-3662-5340-92EE-663C71C21A98}" dt="2022-06-09T11:13:30.598" v="246"/>
          <ac:spMkLst>
            <pc:docMk/>
            <pc:sldMk cId="3486000193" sldId="270"/>
            <ac:spMk id="3" creationId="{CE6CE32E-B557-9307-DEF9-5C1D9DE3B5D8}"/>
          </ac:spMkLst>
        </pc:spChg>
        <pc:spChg chg="mod">
          <ac:chgData name="Junu Shrestha" userId="b4afb936-3b7d-49bd-ba36-cafc6bf4ab73" providerId="ADAL" clId="{22D65382-3662-5340-92EE-663C71C21A98}" dt="2022-06-09T11:14:40.333" v="259" actId="1035"/>
          <ac:spMkLst>
            <pc:docMk/>
            <pc:sldMk cId="3486000193" sldId="270"/>
            <ac:spMk id="7" creationId="{28935D40-9D1C-D24E-9133-72151F378176}"/>
          </ac:spMkLst>
        </pc:spChg>
        <pc:spChg chg="mod">
          <ac:chgData name="Junu Shrestha" userId="b4afb936-3b7d-49bd-ba36-cafc6bf4ab73" providerId="ADAL" clId="{22D65382-3662-5340-92EE-663C71C21A98}" dt="2022-06-09T11:06:04.024" v="81" actId="13822"/>
          <ac:spMkLst>
            <pc:docMk/>
            <pc:sldMk cId="3486000193" sldId="270"/>
            <ac:spMk id="10" creationId="{1CB5E2E7-06BA-1948-8C7C-902DB1F88405}"/>
          </ac:spMkLst>
        </pc:spChg>
        <pc:spChg chg="mod">
          <ac:chgData name="Junu Shrestha" userId="b4afb936-3b7d-49bd-ba36-cafc6bf4ab73" providerId="ADAL" clId="{22D65382-3662-5340-92EE-663C71C21A98}" dt="2022-06-09T11:06:04.024" v="81" actId="13822"/>
          <ac:spMkLst>
            <pc:docMk/>
            <pc:sldMk cId="3486000193" sldId="270"/>
            <ac:spMk id="11" creationId="{6B4AC88C-5BAA-D349-A323-A8CD4811155A}"/>
          </ac:spMkLst>
        </pc:spChg>
        <pc:spChg chg="mod">
          <ac:chgData name="Junu Shrestha" userId="b4afb936-3b7d-49bd-ba36-cafc6bf4ab73" providerId="ADAL" clId="{22D65382-3662-5340-92EE-663C71C21A98}" dt="2022-06-09T11:06:04.024" v="81" actId="13822"/>
          <ac:spMkLst>
            <pc:docMk/>
            <pc:sldMk cId="3486000193" sldId="270"/>
            <ac:spMk id="12" creationId="{AD662D36-DCFA-C545-BACC-42258D717344}"/>
          </ac:spMkLst>
        </pc:spChg>
        <pc:spChg chg="mod">
          <ac:chgData name="Junu Shrestha" userId="b4afb936-3b7d-49bd-ba36-cafc6bf4ab73" providerId="ADAL" clId="{22D65382-3662-5340-92EE-663C71C21A98}" dt="2022-06-09T11:06:04.024" v="81" actId="13822"/>
          <ac:spMkLst>
            <pc:docMk/>
            <pc:sldMk cId="3486000193" sldId="270"/>
            <ac:spMk id="13" creationId="{E691F943-6AD1-6947-BEC0-925CEF20CE2C}"/>
          </ac:spMkLst>
        </pc:spChg>
        <pc:spChg chg="mod">
          <ac:chgData name="Junu Shrestha" userId="b4afb936-3b7d-49bd-ba36-cafc6bf4ab73" providerId="ADAL" clId="{22D65382-3662-5340-92EE-663C71C21A98}" dt="2022-06-09T11:28:13.756" v="555"/>
          <ac:spMkLst>
            <pc:docMk/>
            <pc:sldMk cId="3486000193" sldId="270"/>
            <ac:spMk id="15" creationId="{F6110BA5-FD54-3342-BA2D-574FD93EFCFC}"/>
          </ac:spMkLst>
        </pc:spChg>
        <pc:spChg chg="mod">
          <ac:chgData name="Junu Shrestha" userId="b4afb936-3b7d-49bd-ba36-cafc6bf4ab73" providerId="ADAL" clId="{22D65382-3662-5340-92EE-663C71C21A98}" dt="2022-06-09T11:28:13.756" v="555"/>
          <ac:spMkLst>
            <pc:docMk/>
            <pc:sldMk cId="3486000193" sldId="270"/>
            <ac:spMk id="16" creationId="{68D40BB7-CD8F-694E-B71A-D872820E1B19}"/>
          </ac:spMkLst>
        </pc:spChg>
        <pc:spChg chg="mod">
          <ac:chgData name="Junu Shrestha" userId="b4afb936-3b7d-49bd-ba36-cafc6bf4ab73" providerId="ADAL" clId="{22D65382-3662-5340-92EE-663C71C21A98}" dt="2022-06-09T11:28:13.756" v="555"/>
          <ac:spMkLst>
            <pc:docMk/>
            <pc:sldMk cId="3486000193" sldId="270"/>
            <ac:spMk id="17" creationId="{3036C868-1298-D045-9D82-232135126825}"/>
          </ac:spMkLst>
        </pc:spChg>
        <pc:spChg chg="mod">
          <ac:chgData name="Junu Shrestha" userId="b4afb936-3b7d-49bd-ba36-cafc6bf4ab73" providerId="ADAL" clId="{22D65382-3662-5340-92EE-663C71C21A98}" dt="2022-06-09T11:28:13.756" v="555"/>
          <ac:spMkLst>
            <pc:docMk/>
            <pc:sldMk cId="3486000193" sldId="270"/>
            <ac:spMk id="18" creationId="{C0498F73-E4F4-6949-802C-2DB9CB342314}"/>
          </ac:spMkLst>
        </pc:spChg>
        <pc:spChg chg="mod">
          <ac:chgData name="Junu Shrestha" userId="b4afb936-3b7d-49bd-ba36-cafc6bf4ab73" providerId="ADAL" clId="{22D65382-3662-5340-92EE-663C71C21A98}" dt="2022-06-09T11:27:35.695" v="543" actId="113"/>
          <ac:spMkLst>
            <pc:docMk/>
            <pc:sldMk cId="3486000193" sldId="270"/>
            <ac:spMk id="24" creationId="{5D8491EB-06B9-3241-A12A-F1C9FD25AF3A}"/>
          </ac:spMkLst>
        </pc:spChg>
        <pc:grpChg chg="mod">
          <ac:chgData name="Junu Shrestha" userId="b4afb936-3b7d-49bd-ba36-cafc6bf4ab73" providerId="ADAL" clId="{22D65382-3662-5340-92EE-663C71C21A98}" dt="2022-06-09T11:28:13.756" v="555"/>
          <ac:grpSpMkLst>
            <pc:docMk/>
            <pc:sldMk cId="3486000193" sldId="270"/>
            <ac:grpSpMk id="14" creationId="{C53DD7E6-FE44-AE42-BC8D-A865A56F6808}"/>
          </ac:grpSpMkLst>
        </pc:grpChg>
        <pc:cxnChg chg="mod">
          <ac:chgData name="Junu Shrestha" userId="b4afb936-3b7d-49bd-ba36-cafc6bf4ab73" providerId="ADAL" clId="{22D65382-3662-5340-92EE-663C71C21A98}" dt="2022-06-09T11:06:28.842" v="83" actId="1582"/>
          <ac:cxnSpMkLst>
            <pc:docMk/>
            <pc:sldMk cId="3486000193" sldId="270"/>
            <ac:cxnSpMk id="9" creationId="{DB83EEA5-912A-144B-B9C6-610504EB02E2}"/>
          </ac:cxnSpMkLst>
        </pc:cxnChg>
      </pc:sldChg>
      <pc:sldChg chg="addSp delSp modSp add mod">
        <pc:chgData name="Junu Shrestha" userId="b4afb936-3b7d-49bd-ba36-cafc6bf4ab73" providerId="ADAL" clId="{22D65382-3662-5340-92EE-663C71C21A98}" dt="2022-06-09T11:27:44.541" v="545" actId="113"/>
        <pc:sldMkLst>
          <pc:docMk/>
          <pc:sldMk cId="1798022894" sldId="272"/>
        </pc:sldMkLst>
        <pc:spChg chg="mod">
          <ac:chgData name="Junu Shrestha" userId="b4afb936-3b7d-49bd-ba36-cafc6bf4ab73" providerId="ADAL" clId="{22D65382-3662-5340-92EE-663C71C21A98}" dt="2022-06-09T11:27:44.541" v="545" actId="113"/>
          <ac:spMkLst>
            <pc:docMk/>
            <pc:sldMk cId="1798022894" sldId="272"/>
            <ac:spMk id="2" creationId="{5AC5B9DC-8627-964D-85B4-5938DD07D240}"/>
          </ac:spMkLst>
        </pc:spChg>
        <pc:spChg chg="del">
          <ac:chgData name="Junu Shrestha" userId="b4afb936-3b7d-49bd-ba36-cafc6bf4ab73" providerId="ADAL" clId="{22D65382-3662-5340-92EE-663C71C21A98}" dt="2022-06-09T11:04:41.508" v="39" actId="478"/>
          <ac:spMkLst>
            <pc:docMk/>
            <pc:sldMk cId="1798022894" sldId="272"/>
            <ac:spMk id="3" creationId="{AE43BB09-7A2C-114C-BD37-F86D4DA1B377}"/>
          </ac:spMkLst>
        </pc:spChg>
        <pc:spChg chg="add del mod">
          <ac:chgData name="Junu Shrestha" userId="b4afb936-3b7d-49bd-ba36-cafc6bf4ab73" providerId="ADAL" clId="{22D65382-3662-5340-92EE-663C71C21A98}" dt="2022-06-09T11:04:45.264" v="41" actId="478"/>
          <ac:spMkLst>
            <pc:docMk/>
            <pc:sldMk cId="1798022894" sldId="272"/>
            <ac:spMk id="10" creationId="{6E504B91-3C4C-9C9A-ED65-78BAEFA507E4}"/>
          </ac:spMkLst>
        </pc:spChg>
        <pc:spChg chg="add mod">
          <ac:chgData name="Junu Shrestha" userId="b4afb936-3b7d-49bd-ba36-cafc6bf4ab73" providerId="ADAL" clId="{22D65382-3662-5340-92EE-663C71C21A98}" dt="2022-06-09T11:05:04.290" v="57" actId="1035"/>
          <ac:spMkLst>
            <pc:docMk/>
            <pc:sldMk cId="1798022894" sldId="272"/>
            <ac:spMk id="11" creationId="{51141572-D1F3-4BF1-084C-1C8FEC324032}"/>
          </ac:spMkLst>
        </pc:spChg>
        <pc:spChg chg="add mod">
          <ac:chgData name="Junu Shrestha" userId="b4afb936-3b7d-49bd-ba36-cafc6bf4ab73" providerId="ADAL" clId="{22D65382-3662-5340-92EE-663C71C21A98}" dt="2022-06-09T11:13:11.575" v="245"/>
          <ac:spMkLst>
            <pc:docMk/>
            <pc:sldMk cId="1798022894" sldId="272"/>
            <ac:spMk id="13" creationId="{4BDD54B4-C39E-ACAE-C72E-5E954FAD3CA2}"/>
          </ac:spMkLst>
        </pc:spChg>
        <pc:spChg chg="add mod">
          <ac:chgData name="Junu Shrestha" userId="b4afb936-3b7d-49bd-ba36-cafc6bf4ab73" providerId="ADAL" clId="{22D65382-3662-5340-92EE-663C71C21A98}" dt="2022-06-09T11:13:30.598" v="246"/>
          <ac:spMkLst>
            <pc:docMk/>
            <pc:sldMk cId="1798022894" sldId="272"/>
            <ac:spMk id="14" creationId="{CD66495A-DBB7-B5FD-620D-383DE0958763}"/>
          </ac:spMkLst>
        </pc:spChg>
        <pc:picChg chg="del">
          <ac:chgData name="Junu Shrestha" userId="b4afb936-3b7d-49bd-ba36-cafc6bf4ab73" providerId="ADAL" clId="{22D65382-3662-5340-92EE-663C71C21A98}" dt="2022-06-09T11:04:51.266" v="42" actId="478"/>
          <ac:picMkLst>
            <pc:docMk/>
            <pc:sldMk cId="1798022894" sldId="272"/>
            <ac:picMk id="8" creationId="{1523EED8-2A56-704C-9BFD-D735FB2A1BDC}"/>
          </ac:picMkLst>
        </pc:picChg>
        <pc:picChg chg="add mod">
          <ac:chgData name="Junu Shrestha" userId="b4afb936-3b7d-49bd-ba36-cafc6bf4ab73" providerId="ADAL" clId="{22D65382-3662-5340-92EE-663C71C21A98}" dt="2022-06-09T11:04:51.656" v="43"/>
          <ac:picMkLst>
            <pc:docMk/>
            <pc:sldMk cId="1798022894" sldId="272"/>
            <ac:picMk id="12" creationId="{1FB48502-DE28-C8BA-D1F6-536677F875D1}"/>
          </ac:picMkLst>
        </pc:picChg>
      </pc:sldChg>
      <pc:sldChg chg="addSp delSp modSp new mod">
        <pc:chgData name="Junu Shrestha" userId="b4afb936-3b7d-49bd-ba36-cafc6bf4ab73" providerId="ADAL" clId="{22D65382-3662-5340-92EE-663C71C21A98}" dt="2022-06-09T11:29:56.772" v="604" actId="1036"/>
        <pc:sldMkLst>
          <pc:docMk/>
          <pc:sldMk cId="2603784276" sldId="274"/>
        </pc:sldMkLst>
        <pc:spChg chg="del mod">
          <ac:chgData name="Junu Shrestha" userId="b4afb936-3b7d-49bd-ba36-cafc6bf4ab73" providerId="ADAL" clId="{22D65382-3662-5340-92EE-663C71C21A98}" dt="2022-06-09T11:25:38.102" v="515" actId="478"/>
          <ac:spMkLst>
            <pc:docMk/>
            <pc:sldMk cId="2603784276" sldId="274"/>
            <ac:spMk id="2" creationId="{7F200BF6-0D3D-D42D-BB83-286C90E7B197}"/>
          </ac:spMkLst>
        </pc:spChg>
        <pc:spChg chg="mod">
          <ac:chgData name="Junu Shrestha" userId="b4afb936-3b7d-49bd-ba36-cafc6bf4ab73" providerId="ADAL" clId="{22D65382-3662-5340-92EE-663C71C21A98}" dt="2022-06-09T11:29:56.772" v="604" actId="1036"/>
          <ac:spMkLst>
            <pc:docMk/>
            <pc:sldMk cId="2603784276" sldId="274"/>
            <ac:spMk id="3" creationId="{24D7F7CE-1EC1-7E1B-68B3-80026FD29B9F}"/>
          </ac:spMkLst>
        </pc:spChg>
        <pc:spChg chg="add del mod">
          <ac:chgData name="Junu Shrestha" userId="b4afb936-3b7d-49bd-ba36-cafc6bf4ab73" providerId="ADAL" clId="{22D65382-3662-5340-92EE-663C71C21A98}" dt="2022-06-09T11:26:04.006" v="523" actId="478"/>
          <ac:spMkLst>
            <pc:docMk/>
            <pc:sldMk cId="2603784276" sldId="274"/>
            <ac:spMk id="6" creationId="{801B1D55-DEF9-5B1E-A3FF-111E6D3AB1B6}"/>
          </ac:spMkLst>
        </pc:spChg>
        <pc:spChg chg="add del mod">
          <ac:chgData name="Junu Shrestha" userId="b4afb936-3b7d-49bd-ba36-cafc6bf4ab73" providerId="ADAL" clId="{22D65382-3662-5340-92EE-663C71C21A98}" dt="2022-06-09T11:25:49.403" v="519"/>
          <ac:spMkLst>
            <pc:docMk/>
            <pc:sldMk cId="2603784276" sldId="274"/>
            <ac:spMk id="8" creationId="{BE50E71B-7135-2189-6C82-5B932136CDFF}"/>
          </ac:spMkLst>
        </pc:spChg>
        <pc:spChg chg="add mod">
          <ac:chgData name="Junu Shrestha" userId="b4afb936-3b7d-49bd-ba36-cafc6bf4ab73" providerId="ADAL" clId="{22D65382-3662-5340-92EE-663C71C21A98}" dt="2022-06-09T11:26:13.528" v="526" actId="1076"/>
          <ac:spMkLst>
            <pc:docMk/>
            <pc:sldMk cId="2603784276" sldId="274"/>
            <ac:spMk id="10" creationId="{8CE73C03-32A3-1536-E4CF-6D93CC64DECB}"/>
          </ac:spMkLst>
        </pc:spChg>
        <pc:picChg chg="add mod">
          <ac:chgData name="Junu Shrestha" userId="b4afb936-3b7d-49bd-ba36-cafc6bf4ab73" providerId="ADAL" clId="{22D65382-3662-5340-92EE-663C71C21A98}" dt="2022-06-09T11:25:17.360" v="514" actId="1076"/>
          <ac:picMkLst>
            <pc:docMk/>
            <pc:sldMk cId="2603784276" sldId="274"/>
            <ac:picMk id="7" creationId="{5865B8E7-4FFE-FB6B-7E8D-7FD00CBA5A89}"/>
          </ac:picMkLst>
        </pc:picChg>
      </pc:sldChg>
    </pc:docChg>
  </pc:docChgLst>
  <pc:docChgLst>
    <pc:chgData name="Damilola Bello" userId="a01e1cbd-dbf8-4f86-9416-b44a3722ff75" providerId="ADAL" clId="{29C8C722-9083-4E4F-AA14-5C5D94E0721A}"/>
    <pc:docChg chg="undo custSel addSld delSld modSld sldOrd">
      <pc:chgData name="Damilola Bello" userId="a01e1cbd-dbf8-4f86-9416-b44a3722ff75" providerId="ADAL" clId="{29C8C722-9083-4E4F-AA14-5C5D94E0721A}" dt="2024-04-25T12:08:09.978" v="2506" actId="27636"/>
      <pc:docMkLst>
        <pc:docMk/>
      </pc:docMkLst>
      <pc:sldChg chg="modSp mod">
        <pc:chgData name="Damilola Bello" userId="a01e1cbd-dbf8-4f86-9416-b44a3722ff75" providerId="ADAL" clId="{29C8C722-9083-4E4F-AA14-5C5D94E0721A}" dt="2024-04-23T14:43:30.532" v="46" actId="20577"/>
        <pc:sldMkLst>
          <pc:docMk/>
          <pc:sldMk cId="1489983739" sldId="256"/>
        </pc:sldMkLst>
        <pc:spChg chg="mod">
          <ac:chgData name="Damilola Bello" userId="a01e1cbd-dbf8-4f86-9416-b44a3722ff75" providerId="ADAL" clId="{29C8C722-9083-4E4F-AA14-5C5D94E0721A}" dt="2024-04-23T14:43:30.532" v="46" actId="20577"/>
          <ac:spMkLst>
            <pc:docMk/>
            <pc:sldMk cId="1489983739" sldId="256"/>
            <ac:spMk id="4" creationId="{1BB6DD03-2CDA-7345-821B-54ED870E86FF}"/>
          </ac:spMkLst>
        </pc:spChg>
      </pc:sldChg>
      <pc:sldChg chg="modSp del mod">
        <pc:chgData name="Damilola Bello" userId="a01e1cbd-dbf8-4f86-9416-b44a3722ff75" providerId="ADAL" clId="{29C8C722-9083-4E4F-AA14-5C5D94E0721A}" dt="2024-04-24T19:08:02.435" v="1123" actId="47"/>
        <pc:sldMkLst>
          <pc:docMk/>
          <pc:sldMk cId="1519316946" sldId="257"/>
        </pc:sldMkLst>
        <pc:spChg chg="mod">
          <ac:chgData name="Damilola Bello" userId="a01e1cbd-dbf8-4f86-9416-b44a3722ff75" providerId="ADAL" clId="{29C8C722-9083-4E4F-AA14-5C5D94E0721A}" dt="2024-04-24T17:55:45.583" v="706" actId="20577"/>
          <ac:spMkLst>
            <pc:docMk/>
            <pc:sldMk cId="1519316946" sldId="257"/>
            <ac:spMk id="2" creationId="{5AC5B9DC-8627-964D-85B4-5938DD07D240}"/>
          </ac:spMkLst>
        </pc:spChg>
        <pc:spChg chg="mod">
          <ac:chgData name="Damilola Bello" userId="a01e1cbd-dbf8-4f86-9416-b44a3722ff75" providerId="ADAL" clId="{29C8C722-9083-4E4F-AA14-5C5D94E0721A}" dt="2024-04-23T14:52:34.835" v="251" actId="20577"/>
          <ac:spMkLst>
            <pc:docMk/>
            <pc:sldMk cId="1519316946" sldId="257"/>
            <ac:spMk id="3" creationId="{AE43BB09-7A2C-114C-BD37-F86D4DA1B377}"/>
          </ac:spMkLst>
        </pc:spChg>
        <pc:spChg chg="mod">
          <ac:chgData name="Damilola Bello" userId="a01e1cbd-dbf8-4f86-9416-b44a3722ff75" providerId="ADAL" clId="{29C8C722-9083-4E4F-AA14-5C5D94E0721A}" dt="2024-04-23T15:39:10.428" v="532" actId="113"/>
          <ac:spMkLst>
            <pc:docMk/>
            <pc:sldMk cId="1519316946" sldId="257"/>
            <ac:spMk id="12" creationId="{86F3C80D-4E29-1245-94BC-A4360338AA51}"/>
          </ac:spMkLst>
        </pc:spChg>
        <pc:spChg chg="mod">
          <ac:chgData name="Damilola Bello" userId="a01e1cbd-dbf8-4f86-9416-b44a3722ff75" providerId="ADAL" clId="{29C8C722-9083-4E4F-AA14-5C5D94E0721A}" dt="2024-04-24T17:57:13.699" v="764" actId="20577"/>
          <ac:spMkLst>
            <pc:docMk/>
            <pc:sldMk cId="1519316946" sldId="257"/>
            <ac:spMk id="15" creationId="{01ACD95E-6CFB-CE40-95BC-960E8D8C92BE}"/>
          </ac:spMkLst>
        </pc:spChg>
      </pc:sldChg>
      <pc:sldChg chg="delSp modSp mod">
        <pc:chgData name="Damilola Bello" userId="a01e1cbd-dbf8-4f86-9416-b44a3722ff75" providerId="ADAL" clId="{29C8C722-9083-4E4F-AA14-5C5D94E0721A}" dt="2024-04-25T12:08:09.978" v="2506" actId="27636"/>
        <pc:sldMkLst>
          <pc:docMk/>
          <pc:sldMk cId="633086557" sldId="259"/>
        </pc:sldMkLst>
        <pc:spChg chg="mod">
          <ac:chgData name="Damilola Bello" userId="a01e1cbd-dbf8-4f86-9416-b44a3722ff75" providerId="ADAL" clId="{29C8C722-9083-4E4F-AA14-5C5D94E0721A}" dt="2024-04-25T12:07:53.784" v="2504" actId="113"/>
          <ac:spMkLst>
            <pc:docMk/>
            <pc:sldMk cId="633086557" sldId="259"/>
            <ac:spMk id="2" creationId="{5AC5B9DC-8627-964D-85B4-5938DD07D240}"/>
          </ac:spMkLst>
        </pc:spChg>
        <pc:spChg chg="mod">
          <ac:chgData name="Damilola Bello" userId="a01e1cbd-dbf8-4f86-9416-b44a3722ff75" providerId="ADAL" clId="{29C8C722-9083-4E4F-AA14-5C5D94E0721A}" dt="2024-04-25T12:08:09.978" v="2506" actId="27636"/>
          <ac:spMkLst>
            <pc:docMk/>
            <pc:sldMk cId="633086557" sldId="259"/>
            <ac:spMk id="10" creationId="{92A20F4B-A5B5-7245-8D06-7691BC4AE84B}"/>
          </ac:spMkLst>
        </pc:spChg>
        <pc:spChg chg="del">
          <ac:chgData name="Damilola Bello" userId="a01e1cbd-dbf8-4f86-9416-b44a3722ff75" providerId="ADAL" clId="{29C8C722-9083-4E4F-AA14-5C5D94E0721A}" dt="2024-04-25T09:54:30.002" v="2237" actId="478"/>
          <ac:spMkLst>
            <pc:docMk/>
            <pc:sldMk cId="633086557" sldId="259"/>
            <ac:spMk id="11" creationId="{1CD6A257-E2C9-7040-833B-716031A81CFC}"/>
          </ac:spMkLst>
        </pc:spChg>
        <pc:spChg chg="mod">
          <ac:chgData name="Damilola Bello" userId="a01e1cbd-dbf8-4f86-9416-b44a3722ff75" providerId="ADAL" clId="{29C8C722-9083-4E4F-AA14-5C5D94E0721A}" dt="2024-04-25T11:30:24.081" v="2380" actId="14100"/>
          <ac:spMkLst>
            <pc:docMk/>
            <pc:sldMk cId="633086557" sldId="259"/>
            <ac:spMk id="16" creationId="{4BB591F5-42F5-4242-A6AA-D617D8BD52C4}"/>
          </ac:spMkLst>
        </pc:spChg>
        <pc:spChg chg="del">
          <ac:chgData name="Damilola Bello" userId="a01e1cbd-dbf8-4f86-9416-b44a3722ff75" providerId="ADAL" clId="{29C8C722-9083-4E4F-AA14-5C5D94E0721A}" dt="2024-04-25T12:07:32.194" v="2484" actId="478"/>
          <ac:spMkLst>
            <pc:docMk/>
            <pc:sldMk cId="633086557" sldId="259"/>
            <ac:spMk id="17" creationId="{51946ABB-B9E4-6D4D-8576-2599F4BEF1A8}"/>
          </ac:spMkLst>
        </pc:spChg>
      </pc:sldChg>
      <pc:sldChg chg="del">
        <pc:chgData name="Damilola Bello" userId="a01e1cbd-dbf8-4f86-9416-b44a3722ff75" providerId="ADAL" clId="{29C8C722-9083-4E4F-AA14-5C5D94E0721A}" dt="2024-04-25T11:16:21.582" v="2295" actId="47"/>
        <pc:sldMkLst>
          <pc:docMk/>
          <pc:sldMk cId="717613308" sldId="260"/>
        </pc:sldMkLst>
      </pc:sldChg>
      <pc:sldChg chg="del">
        <pc:chgData name="Damilola Bello" userId="a01e1cbd-dbf8-4f86-9416-b44a3722ff75" providerId="ADAL" clId="{29C8C722-9083-4E4F-AA14-5C5D94E0721A}" dt="2024-04-25T11:16:22.055" v="2296" actId="47"/>
        <pc:sldMkLst>
          <pc:docMk/>
          <pc:sldMk cId="2322158929" sldId="262"/>
        </pc:sldMkLst>
      </pc:sldChg>
      <pc:sldChg chg="del">
        <pc:chgData name="Damilola Bello" userId="a01e1cbd-dbf8-4f86-9416-b44a3722ff75" providerId="ADAL" clId="{29C8C722-9083-4E4F-AA14-5C5D94E0721A}" dt="2024-04-25T11:16:23.124" v="2297" actId="47"/>
        <pc:sldMkLst>
          <pc:docMk/>
          <pc:sldMk cId="3889461412" sldId="263"/>
        </pc:sldMkLst>
      </pc:sldChg>
      <pc:sldChg chg="addSp delSp modSp mod">
        <pc:chgData name="Damilola Bello" userId="a01e1cbd-dbf8-4f86-9416-b44a3722ff75" providerId="ADAL" clId="{29C8C722-9083-4E4F-AA14-5C5D94E0721A}" dt="2024-04-25T12:05:38.375" v="2452" actId="113"/>
        <pc:sldMkLst>
          <pc:docMk/>
          <pc:sldMk cId="908603145" sldId="264"/>
        </pc:sldMkLst>
        <pc:spChg chg="mod">
          <ac:chgData name="Damilola Bello" userId="a01e1cbd-dbf8-4f86-9416-b44a3722ff75" providerId="ADAL" clId="{29C8C722-9083-4E4F-AA14-5C5D94E0721A}" dt="2024-04-25T11:29:30.498" v="2374" actId="113"/>
          <ac:spMkLst>
            <pc:docMk/>
            <pc:sldMk cId="908603145" sldId="264"/>
            <ac:spMk id="4" creationId="{84BBF4E8-F483-984E-AF20-5DF5520C6D8A}"/>
          </ac:spMkLst>
        </pc:spChg>
        <pc:spChg chg="mod">
          <ac:chgData name="Damilola Bello" userId="a01e1cbd-dbf8-4f86-9416-b44a3722ff75" providerId="ADAL" clId="{29C8C722-9083-4E4F-AA14-5C5D94E0721A}" dt="2024-04-25T11:30:30.970" v="2382" actId="14100"/>
          <ac:spMkLst>
            <pc:docMk/>
            <pc:sldMk cId="908603145" sldId="264"/>
            <ac:spMk id="14" creationId="{04EE7F39-E837-414C-854B-41CA0D2E025A}"/>
          </ac:spMkLst>
        </pc:spChg>
        <pc:graphicFrameChg chg="del">
          <ac:chgData name="Damilola Bello" userId="a01e1cbd-dbf8-4f86-9416-b44a3722ff75" providerId="ADAL" clId="{29C8C722-9083-4E4F-AA14-5C5D94E0721A}" dt="2024-04-25T11:54:41.574" v="2422" actId="478"/>
          <ac:graphicFrameMkLst>
            <pc:docMk/>
            <pc:sldMk cId="908603145" sldId="264"/>
            <ac:graphicFrameMk id="2" creationId="{82A976C9-76DF-1F42-B54A-953D27BF3979}"/>
          </ac:graphicFrameMkLst>
        </pc:graphicFrameChg>
        <pc:graphicFrameChg chg="add mod modGraphic">
          <ac:chgData name="Damilola Bello" userId="a01e1cbd-dbf8-4f86-9416-b44a3722ff75" providerId="ADAL" clId="{29C8C722-9083-4E4F-AA14-5C5D94E0721A}" dt="2024-04-25T12:05:38.375" v="2452" actId="113"/>
          <ac:graphicFrameMkLst>
            <pc:docMk/>
            <pc:sldMk cId="908603145" sldId="264"/>
            <ac:graphicFrameMk id="3" creationId="{732C9022-CFF8-3144-C2CD-F566DA0618E4}"/>
          </ac:graphicFrameMkLst>
        </pc:graphicFrameChg>
      </pc:sldChg>
      <pc:sldChg chg="addSp delSp modSp mod ord">
        <pc:chgData name="Damilola Bello" userId="a01e1cbd-dbf8-4f86-9416-b44a3722ff75" providerId="ADAL" clId="{29C8C722-9083-4E4F-AA14-5C5D94E0721A}" dt="2024-04-25T11:54:15.684" v="2421" actId="115"/>
        <pc:sldMkLst>
          <pc:docMk/>
          <pc:sldMk cId="1801546645" sldId="265"/>
        </pc:sldMkLst>
        <pc:spChg chg="add">
          <ac:chgData name="Damilola Bello" userId="a01e1cbd-dbf8-4f86-9416-b44a3722ff75" providerId="ADAL" clId="{29C8C722-9083-4E4F-AA14-5C5D94E0721A}" dt="2024-04-25T11:18:13.752" v="2302"/>
          <ac:spMkLst>
            <pc:docMk/>
            <pc:sldMk cId="1801546645" sldId="265"/>
            <ac:spMk id="2" creationId="{CE7E63E6-4086-06D1-24D5-F09AC84E0356}"/>
          </ac:spMkLst>
        </pc:spChg>
        <pc:spChg chg="mod">
          <ac:chgData name="Damilola Bello" userId="a01e1cbd-dbf8-4f86-9416-b44a3722ff75" providerId="ADAL" clId="{29C8C722-9083-4E4F-AA14-5C5D94E0721A}" dt="2024-04-25T11:16:37.633" v="2301" actId="113"/>
          <ac:spMkLst>
            <pc:docMk/>
            <pc:sldMk cId="1801546645" sldId="265"/>
            <ac:spMk id="3" creationId="{27E35744-B2FE-8046-BCBD-E7F28181F43D}"/>
          </ac:spMkLst>
        </pc:spChg>
        <pc:spChg chg="add del mod topLvl">
          <ac:chgData name="Damilola Bello" userId="a01e1cbd-dbf8-4f86-9416-b44a3722ff75" providerId="ADAL" clId="{29C8C722-9083-4E4F-AA14-5C5D94E0721A}" dt="2024-04-25T11:23:22.960" v="2331" actId="478"/>
          <ac:spMkLst>
            <pc:docMk/>
            <pc:sldMk cId="1801546645" sldId="265"/>
            <ac:spMk id="5" creationId="{FC63DDD1-ADD9-24FF-A1A7-0A922F4B3FDF}"/>
          </ac:spMkLst>
        </pc:spChg>
        <pc:spChg chg="add del">
          <ac:chgData name="Damilola Bello" userId="a01e1cbd-dbf8-4f86-9416-b44a3722ff75" providerId="ADAL" clId="{29C8C722-9083-4E4F-AA14-5C5D94E0721A}" dt="2024-04-25T11:24:40.708" v="2340" actId="22"/>
          <ac:spMkLst>
            <pc:docMk/>
            <pc:sldMk cId="1801546645" sldId="265"/>
            <ac:spMk id="11" creationId="{B78E9871-D567-1AFF-4DB5-9179FFA1C42C}"/>
          </ac:spMkLst>
        </pc:spChg>
        <pc:spChg chg="add">
          <ac:chgData name="Damilola Bello" userId="a01e1cbd-dbf8-4f86-9416-b44a3722ff75" providerId="ADAL" clId="{29C8C722-9083-4E4F-AA14-5C5D94E0721A}" dt="2024-04-25T11:24:49.316" v="2341"/>
          <ac:spMkLst>
            <pc:docMk/>
            <pc:sldMk cId="1801546645" sldId="265"/>
            <ac:spMk id="13" creationId="{B8C8E2C5-9CEE-9ED3-9D77-6BF4F01DE258}"/>
          </ac:spMkLst>
        </pc:spChg>
        <pc:spChg chg="mod">
          <ac:chgData name="Damilola Bello" userId="a01e1cbd-dbf8-4f86-9416-b44a3722ff75" providerId="ADAL" clId="{29C8C722-9083-4E4F-AA14-5C5D94E0721A}" dt="2024-04-25T11:30:38.159" v="2384" actId="14100"/>
          <ac:spMkLst>
            <pc:docMk/>
            <pc:sldMk cId="1801546645" sldId="265"/>
            <ac:spMk id="14" creationId="{A50098D0-CA96-174C-A647-69DDBDA6CF8C}"/>
          </ac:spMkLst>
        </pc:spChg>
        <pc:spChg chg="add mod">
          <ac:chgData name="Damilola Bello" userId="a01e1cbd-dbf8-4f86-9416-b44a3722ff75" providerId="ADAL" clId="{29C8C722-9083-4E4F-AA14-5C5D94E0721A}" dt="2024-04-25T11:54:15.684" v="2421" actId="115"/>
          <ac:spMkLst>
            <pc:docMk/>
            <pc:sldMk cId="1801546645" sldId="265"/>
            <ac:spMk id="16" creationId="{52A19211-3660-F52E-5706-D75C75229F68}"/>
          </ac:spMkLst>
        </pc:spChg>
        <pc:spChg chg="add mod ord">
          <ac:chgData name="Damilola Bello" userId="a01e1cbd-dbf8-4f86-9416-b44a3722ff75" providerId="ADAL" clId="{29C8C722-9083-4E4F-AA14-5C5D94E0721A}" dt="2024-04-25T11:53:47.744" v="2417" actId="164"/>
          <ac:spMkLst>
            <pc:docMk/>
            <pc:sldMk cId="1801546645" sldId="265"/>
            <ac:spMk id="19" creationId="{EF0814BA-D532-FA0B-11DD-4DED58EC5FDE}"/>
          </ac:spMkLst>
        </pc:spChg>
        <pc:grpChg chg="add del mod">
          <ac:chgData name="Damilola Bello" userId="a01e1cbd-dbf8-4f86-9416-b44a3722ff75" providerId="ADAL" clId="{29C8C722-9083-4E4F-AA14-5C5D94E0721A}" dt="2024-04-25T11:23:07.018" v="2328" actId="165"/>
          <ac:grpSpMkLst>
            <pc:docMk/>
            <pc:sldMk cId="1801546645" sldId="265"/>
            <ac:grpSpMk id="7" creationId="{B29129BA-B2F7-A04D-AE00-EDEF4FCEB6BE}"/>
          </ac:grpSpMkLst>
        </pc:grpChg>
        <pc:grpChg chg="add mod">
          <ac:chgData name="Damilola Bello" userId="a01e1cbd-dbf8-4f86-9416-b44a3722ff75" providerId="ADAL" clId="{29C8C722-9083-4E4F-AA14-5C5D94E0721A}" dt="2024-04-25T11:53:49.519" v="2418" actId="1076"/>
          <ac:grpSpMkLst>
            <pc:docMk/>
            <pc:sldMk cId="1801546645" sldId="265"/>
            <ac:grpSpMk id="20" creationId="{7C5F9A63-F7A6-6EF6-DCCA-EAAC7D9CC4FB}"/>
          </ac:grpSpMkLst>
        </pc:grpChg>
        <pc:picChg chg="add del mod ord topLvl">
          <ac:chgData name="Damilola Bello" userId="a01e1cbd-dbf8-4f86-9416-b44a3722ff75" providerId="ADAL" clId="{29C8C722-9083-4E4F-AA14-5C5D94E0721A}" dt="2024-04-25T11:26:04.725" v="2346" actId="478"/>
          <ac:picMkLst>
            <pc:docMk/>
            <pc:sldMk cId="1801546645" sldId="265"/>
            <ac:picMk id="4" creationId="{B8407C69-317B-A97D-4278-1911357732E0}"/>
          </ac:picMkLst>
        </pc:picChg>
        <pc:picChg chg="add del mod">
          <ac:chgData name="Damilola Bello" userId="a01e1cbd-dbf8-4f86-9416-b44a3722ff75" providerId="ADAL" clId="{29C8C722-9083-4E4F-AA14-5C5D94E0721A}" dt="2024-04-25T11:26:05.541" v="2347" actId="478"/>
          <ac:picMkLst>
            <pc:docMk/>
            <pc:sldMk cId="1801546645" sldId="265"/>
            <ac:picMk id="9" creationId="{AFA5E06A-2559-566B-AA5C-A919706CFB4C}"/>
          </ac:picMkLst>
        </pc:picChg>
        <pc:picChg chg="del">
          <ac:chgData name="Damilola Bello" userId="a01e1cbd-dbf8-4f86-9416-b44a3722ff75" providerId="ADAL" clId="{29C8C722-9083-4E4F-AA14-5C5D94E0721A}" dt="2024-04-25T11:16:32.394" v="2299" actId="478"/>
          <ac:picMkLst>
            <pc:docMk/>
            <pc:sldMk cId="1801546645" sldId="265"/>
            <ac:picMk id="12" creationId="{341A93A5-6615-8A45-BEAF-C5E40838C250}"/>
          </ac:picMkLst>
        </pc:picChg>
        <pc:picChg chg="add del mod">
          <ac:chgData name="Damilola Bello" userId="a01e1cbd-dbf8-4f86-9416-b44a3722ff75" providerId="ADAL" clId="{29C8C722-9083-4E4F-AA14-5C5D94E0721A}" dt="2024-04-25T11:26:03.941" v="2345" actId="478"/>
          <ac:picMkLst>
            <pc:docMk/>
            <pc:sldMk cId="1801546645" sldId="265"/>
            <ac:picMk id="15" creationId="{A60CBAEE-9044-0917-E047-C0E788635B3F}"/>
          </ac:picMkLst>
        </pc:picChg>
        <pc:picChg chg="add mod ord modCrop">
          <ac:chgData name="Damilola Bello" userId="a01e1cbd-dbf8-4f86-9416-b44a3722ff75" providerId="ADAL" clId="{29C8C722-9083-4E4F-AA14-5C5D94E0721A}" dt="2024-04-25T11:53:47.744" v="2417" actId="164"/>
          <ac:picMkLst>
            <pc:docMk/>
            <pc:sldMk cId="1801546645" sldId="265"/>
            <ac:picMk id="18" creationId="{B81D5B6C-295B-AD1D-2D8F-1F5AACA0D4BA}"/>
          </ac:picMkLst>
        </pc:picChg>
      </pc:sldChg>
      <pc:sldChg chg="modSp mod">
        <pc:chgData name="Damilola Bello" userId="a01e1cbd-dbf8-4f86-9416-b44a3722ff75" providerId="ADAL" clId="{29C8C722-9083-4E4F-AA14-5C5D94E0721A}" dt="2024-04-25T08:56:34.002" v="1532" actId="20577"/>
        <pc:sldMkLst>
          <pc:docMk/>
          <pc:sldMk cId="1509578765" sldId="269"/>
        </pc:sldMkLst>
        <pc:spChg chg="mod">
          <ac:chgData name="Damilola Bello" userId="a01e1cbd-dbf8-4f86-9416-b44a3722ff75" providerId="ADAL" clId="{29C8C722-9083-4E4F-AA14-5C5D94E0721A}" dt="2024-04-25T08:55:34.713" v="1514"/>
          <ac:spMkLst>
            <pc:docMk/>
            <pc:sldMk cId="1509578765" sldId="269"/>
            <ac:spMk id="3" creationId="{A16FFEA7-19A6-246E-BC1E-4737E607BEAB}"/>
          </ac:spMkLst>
        </pc:spChg>
        <pc:spChg chg="mod">
          <ac:chgData name="Damilola Bello" userId="a01e1cbd-dbf8-4f86-9416-b44a3722ff75" providerId="ADAL" clId="{29C8C722-9083-4E4F-AA14-5C5D94E0721A}" dt="2024-04-25T08:56:34.002" v="1532" actId="20577"/>
          <ac:spMkLst>
            <pc:docMk/>
            <pc:sldMk cId="1509578765" sldId="269"/>
            <ac:spMk id="5" creationId="{91F1B2AB-182D-ED49-9C90-F4269D17BE04}"/>
          </ac:spMkLst>
        </pc:spChg>
      </pc:sldChg>
      <pc:sldChg chg="addSp delSp modSp mod">
        <pc:chgData name="Damilola Bello" userId="a01e1cbd-dbf8-4f86-9416-b44a3722ff75" providerId="ADAL" clId="{29C8C722-9083-4E4F-AA14-5C5D94E0721A}" dt="2024-04-25T11:30:15.341" v="2378" actId="14100"/>
        <pc:sldMkLst>
          <pc:docMk/>
          <pc:sldMk cId="3486000193" sldId="270"/>
        </pc:sldMkLst>
        <pc:spChg chg="add del mod">
          <ac:chgData name="Damilola Bello" userId="a01e1cbd-dbf8-4f86-9416-b44a3722ff75" providerId="ADAL" clId="{29C8C722-9083-4E4F-AA14-5C5D94E0721A}" dt="2024-04-25T09:12:37.910" v="1535" actId="478"/>
          <ac:spMkLst>
            <pc:docMk/>
            <pc:sldMk cId="3486000193" sldId="270"/>
            <ac:spMk id="2" creationId="{1757F0E6-ED71-B286-DB03-BD88C2C84EA5}"/>
          </ac:spMkLst>
        </pc:spChg>
        <pc:spChg chg="mod">
          <ac:chgData name="Damilola Bello" userId="a01e1cbd-dbf8-4f86-9416-b44a3722ff75" providerId="ADAL" clId="{29C8C722-9083-4E4F-AA14-5C5D94E0721A}" dt="2024-04-25T08:50:37.252" v="1508" actId="113"/>
          <ac:spMkLst>
            <pc:docMk/>
            <pc:sldMk cId="3486000193" sldId="270"/>
            <ac:spMk id="4" creationId="{2F699EA0-20FC-A947-B782-13FDE30B5584}"/>
          </ac:spMkLst>
        </pc:spChg>
        <pc:spChg chg="add mod">
          <ac:chgData name="Damilola Bello" userId="a01e1cbd-dbf8-4f86-9416-b44a3722ff75" providerId="ADAL" clId="{29C8C722-9083-4E4F-AA14-5C5D94E0721A}" dt="2024-04-25T09:50:57.690" v="2197" actId="164"/>
          <ac:spMkLst>
            <pc:docMk/>
            <pc:sldMk cId="3486000193" sldId="270"/>
            <ac:spMk id="6" creationId="{0CEB265F-63A3-7850-E89B-E1BF442F39E1}"/>
          </ac:spMkLst>
        </pc:spChg>
        <pc:spChg chg="add mod">
          <ac:chgData name="Damilola Bello" userId="a01e1cbd-dbf8-4f86-9416-b44a3722ff75" providerId="ADAL" clId="{29C8C722-9083-4E4F-AA14-5C5D94E0721A}" dt="2024-04-25T09:50:57.690" v="2197" actId="164"/>
          <ac:spMkLst>
            <pc:docMk/>
            <pc:sldMk cId="3486000193" sldId="270"/>
            <ac:spMk id="7" creationId="{EFD14D45-023D-93A1-10F4-F5920142E258}"/>
          </ac:spMkLst>
        </pc:spChg>
        <pc:spChg chg="mod">
          <ac:chgData name="Damilola Bello" userId="a01e1cbd-dbf8-4f86-9416-b44a3722ff75" providerId="ADAL" clId="{29C8C722-9083-4E4F-AA14-5C5D94E0721A}" dt="2024-04-25T08:54:55.575" v="1510" actId="6549"/>
          <ac:spMkLst>
            <pc:docMk/>
            <pc:sldMk cId="3486000193" sldId="270"/>
            <ac:spMk id="15" creationId="{F6110BA5-FD54-3342-BA2D-574FD93EFCFC}"/>
          </ac:spMkLst>
        </pc:spChg>
        <pc:spChg chg="add mod">
          <ac:chgData name="Damilola Bello" userId="a01e1cbd-dbf8-4f86-9416-b44a3722ff75" providerId="ADAL" clId="{29C8C722-9083-4E4F-AA14-5C5D94E0721A}" dt="2024-04-25T09:50:57.690" v="2197" actId="164"/>
          <ac:spMkLst>
            <pc:docMk/>
            <pc:sldMk cId="3486000193" sldId="270"/>
            <ac:spMk id="24" creationId="{20CFE402-8A68-4C08-D7FA-6B5FCECABAB3}"/>
          </ac:spMkLst>
        </pc:spChg>
        <pc:spChg chg="add mod">
          <ac:chgData name="Damilola Bello" userId="a01e1cbd-dbf8-4f86-9416-b44a3722ff75" providerId="ADAL" clId="{29C8C722-9083-4E4F-AA14-5C5D94E0721A}" dt="2024-04-25T09:50:57.690" v="2197" actId="164"/>
          <ac:spMkLst>
            <pc:docMk/>
            <pc:sldMk cId="3486000193" sldId="270"/>
            <ac:spMk id="25" creationId="{E3FE3B86-DEAF-CA85-0F6E-4AEFDF1A5C2E}"/>
          </ac:spMkLst>
        </pc:spChg>
        <pc:spChg chg="add mod">
          <ac:chgData name="Damilola Bello" userId="a01e1cbd-dbf8-4f86-9416-b44a3722ff75" providerId="ADAL" clId="{29C8C722-9083-4E4F-AA14-5C5D94E0721A}" dt="2024-04-25T09:50:57.690" v="2197" actId="164"/>
          <ac:spMkLst>
            <pc:docMk/>
            <pc:sldMk cId="3486000193" sldId="270"/>
            <ac:spMk id="26" creationId="{D5A46826-72F9-96D7-9B86-71A532A5109B}"/>
          </ac:spMkLst>
        </pc:spChg>
        <pc:spChg chg="mod">
          <ac:chgData name="Damilola Bello" userId="a01e1cbd-dbf8-4f86-9416-b44a3722ff75" providerId="ADAL" clId="{29C8C722-9083-4E4F-AA14-5C5D94E0721A}" dt="2024-04-25T11:30:15.341" v="2378" actId="14100"/>
          <ac:spMkLst>
            <pc:docMk/>
            <pc:sldMk cId="3486000193" sldId="270"/>
            <ac:spMk id="27" creationId="{148652A6-2FF8-134C-960D-9836730BBE19}"/>
          </ac:spMkLst>
        </pc:spChg>
        <pc:spChg chg="add mod">
          <ac:chgData name="Damilola Bello" userId="a01e1cbd-dbf8-4f86-9416-b44a3722ff75" providerId="ADAL" clId="{29C8C722-9083-4E4F-AA14-5C5D94E0721A}" dt="2024-04-25T09:50:57.690" v="2197" actId="164"/>
          <ac:spMkLst>
            <pc:docMk/>
            <pc:sldMk cId="3486000193" sldId="270"/>
            <ac:spMk id="28" creationId="{37BC4FCD-4F9C-A4B0-930E-21C9E812F860}"/>
          </ac:spMkLst>
        </pc:spChg>
        <pc:spChg chg="add mod">
          <ac:chgData name="Damilola Bello" userId="a01e1cbd-dbf8-4f86-9416-b44a3722ff75" providerId="ADAL" clId="{29C8C722-9083-4E4F-AA14-5C5D94E0721A}" dt="2024-04-25T09:50:57.690" v="2197" actId="164"/>
          <ac:spMkLst>
            <pc:docMk/>
            <pc:sldMk cId="3486000193" sldId="270"/>
            <ac:spMk id="33" creationId="{8DB85D29-BE56-005C-97F2-445C1638DFF4}"/>
          </ac:spMkLst>
        </pc:spChg>
        <pc:spChg chg="add mod">
          <ac:chgData name="Damilola Bello" userId="a01e1cbd-dbf8-4f86-9416-b44a3722ff75" providerId="ADAL" clId="{29C8C722-9083-4E4F-AA14-5C5D94E0721A}" dt="2024-04-25T09:50:57.690" v="2197" actId="164"/>
          <ac:spMkLst>
            <pc:docMk/>
            <pc:sldMk cId="3486000193" sldId="270"/>
            <ac:spMk id="34" creationId="{204F573E-8361-E182-AD6F-9A65FE890110}"/>
          </ac:spMkLst>
        </pc:spChg>
        <pc:spChg chg="add del mod">
          <ac:chgData name="Damilola Bello" userId="a01e1cbd-dbf8-4f86-9416-b44a3722ff75" providerId="ADAL" clId="{29C8C722-9083-4E4F-AA14-5C5D94E0721A}" dt="2024-04-25T09:22:35.437" v="1672"/>
          <ac:spMkLst>
            <pc:docMk/>
            <pc:sldMk cId="3486000193" sldId="270"/>
            <ac:spMk id="35" creationId="{FBE47223-0822-0C75-F37D-34BE6ADDEEBF}"/>
          </ac:spMkLst>
        </pc:spChg>
        <pc:spChg chg="add del mod">
          <ac:chgData name="Damilola Bello" userId="a01e1cbd-dbf8-4f86-9416-b44a3722ff75" providerId="ADAL" clId="{29C8C722-9083-4E4F-AA14-5C5D94E0721A}" dt="2024-04-25T09:30:04.520" v="1675"/>
          <ac:spMkLst>
            <pc:docMk/>
            <pc:sldMk cId="3486000193" sldId="270"/>
            <ac:spMk id="36" creationId="{61164A70-1006-77F6-E97D-E660CECDA1CB}"/>
          </ac:spMkLst>
        </pc:spChg>
        <pc:spChg chg="add mod">
          <ac:chgData name="Damilola Bello" userId="a01e1cbd-dbf8-4f86-9416-b44a3722ff75" providerId="ADAL" clId="{29C8C722-9083-4E4F-AA14-5C5D94E0721A}" dt="2024-04-25T09:52:05.924" v="2201" actId="20577"/>
          <ac:spMkLst>
            <pc:docMk/>
            <pc:sldMk cId="3486000193" sldId="270"/>
            <ac:spMk id="37" creationId="{8D887884-F266-54CE-89FF-B4C19B482D6A}"/>
          </ac:spMkLst>
        </pc:spChg>
        <pc:grpChg chg="del">
          <ac:chgData name="Damilola Bello" userId="a01e1cbd-dbf8-4f86-9416-b44a3722ff75" providerId="ADAL" clId="{29C8C722-9083-4E4F-AA14-5C5D94E0721A}" dt="2024-04-25T08:54:53.290" v="1509" actId="478"/>
          <ac:grpSpMkLst>
            <pc:docMk/>
            <pc:sldMk cId="3486000193" sldId="270"/>
            <ac:grpSpMk id="8" creationId="{CF6D4FFD-B7C6-C846-9751-BC557FA471C6}"/>
          </ac:grpSpMkLst>
        </pc:grpChg>
        <pc:grpChg chg="del">
          <ac:chgData name="Damilola Bello" userId="a01e1cbd-dbf8-4f86-9416-b44a3722ff75" providerId="ADAL" clId="{29C8C722-9083-4E4F-AA14-5C5D94E0721A}" dt="2024-04-25T08:54:57.217" v="1511" actId="478"/>
          <ac:grpSpMkLst>
            <pc:docMk/>
            <pc:sldMk cId="3486000193" sldId="270"/>
            <ac:grpSpMk id="14" creationId="{C53DD7E6-FE44-AE42-BC8D-A865A56F6808}"/>
          </ac:grpSpMkLst>
        </pc:grpChg>
        <pc:grpChg chg="del">
          <ac:chgData name="Damilola Bello" userId="a01e1cbd-dbf8-4f86-9416-b44a3722ff75" providerId="ADAL" clId="{29C8C722-9083-4E4F-AA14-5C5D94E0721A}" dt="2024-04-25T08:54:53.290" v="1509" actId="478"/>
          <ac:grpSpMkLst>
            <pc:docMk/>
            <pc:sldMk cId="3486000193" sldId="270"/>
            <ac:grpSpMk id="19" creationId="{D01BAC2E-EF93-BC4F-939B-2609C731184F}"/>
          </ac:grpSpMkLst>
        </pc:grpChg>
        <pc:grpChg chg="add mod">
          <ac:chgData name="Damilola Bello" userId="a01e1cbd-dbf8-4f86-9416-b44a3722ff75" providerId="ADAL" clId="{29C8C722-9083-4E4F-AA14-5C5D94E0721A}" dt="2024-04-25T09:50:57.690" v="2197" actId="164"/>
          <ac:grpSpMkLst>
            <pc:docMk/>
            <pc:sldMk cId="3486000193" sldId="270"/>
            <ac:grpSpMk id="38" creationId="{C9F6A63E-C6B3-D0E2-F0AE-18BDC20604D3}"/>
          </ac:grpSpMkLst>
        </pc:grpChg>
        <pc:picChg chg="add del mod">
          <ac:chgData name="Damilola Bello" userId="a01e1cbd-dbf8-4f86-9416-b44a3722ff75" providerId="ADAL" clId="{29C8C722-9083-4E4F-AA14-5C5D94E0721A}" dt="2024-04-25T09:12:51.246" v="1538" actId="478"/>
          <ac:picMkLst>
            <pc:docMk/>
            <pc:sldMk cId="3486000193" sldId="270"/>
            <ac:picMk id="5" creationId="{072CB450-807C-1676-631E-2CB244050FE9}"/>
          </ac:picMkLst>
        </pc:picChg>
        <pc:picChg chg="add del mod">
          <ac:chgData name="Damilola Bello" userId="a01e1cbd-dbf8-4f86-9416-b44a3722ff75" providerId="ADAL" clId="{29C8C722-9083-4E4F-AA14-5C5D94E0721A}" dt="2024-04-25T09:19:18.252" v="1661" actId="478"/>
          <ac:picMkLst>
            <pc:docMk/>
            <pc:sldMk cId="3486000193" sldId="270"/>
            <ac:picMk id="30" creationId="{AF18976B-3464-553D-9470-8E376E6E3320}"/>
          </ac:picMkLst>
        </pc:picChg>
        <pc:picChg chg="add del mod">
          <ac:chgData name="Damilola Bello" userId="a01e1cbd-dbf8-4f86-9416-b44a3722ff75" providerId="ADAL" clId="{29C8C722-9083-4E4F-AA14-5C5D94E0721A}" dt="2024-04-25T09:19:17.250" v="1660" actId="478"/>
          <ac:picMkLst>
            <pc:docMk/>
            <pc:sldMk cId="3486000193" sldId="270"/>
            <ac:picMk id="32" creationId="{FD19FB5E-ADB0-E13B-FFFE-B13A913B1AFA}"/>
          </ac:picMkLst>
        </pc:picChg>
      </pc:sldChg>
      <pc:sldChg chg="addSp delSp modSp mod">
        <pc:chgData name="Damilola Bello" userId="a01e1cbd-dbf8-4f86-9416-b44a3722ff75" providerId="ADAL" clId="{29C8C722-9083-4E4F-AA14-5C5D94E0721A}" dt="2024-04-25T11:30:06.385" v="2376" actId="14100"/>
        <pc:sldMkLst>
          <pc:docMk/>
          <pc:sldMk cId="1798022894" sldId="272"/>
        </pc:sldMkLst>
        <pc:spChg chg="mod">
          <ac:chgData name="Damilola Bello" userId="a01e1cbd-dbf8-4f86-9416-b44a3722ff75" providerId="ADAL" clId="{29C8C722-9083-4E4F-AA14-5C5D94E0721A}" dt="2024-04-24T19:08:38.262" v="1128" actId="14100"/>
          <ac:spMkLst>
            <pc:docMk/>
            <pc:sldMk cId="1798022894" sldId="272"/>
            <ac:spMk id="2" creationId="{5AC5B9DC-8627-964D-85B4-5938DD07D240}"/>
          </ac:spMkLst>
        </pc:spChg>
        <pc:spChg chg="mod">
          <ac:chgData name="Damilola Bello" userId="a01e1cbd-dbf8-4f86-9416-b44a3722ff75" providerId="ADAL" clId="{29C8C722-9083-4E4F-AA14-5C5D94E0721A}" dt="2024-04-25T08:50:15.077" v="1502" actId="1076"/>
          <ac:spMkLst>
            <pc:docMk/>
            <pc:sldMk cId="1798022894" sldId="272"/>
            <ac:spMk id="3" creationId="{E910F193-5836-404F-A30E-5659E0403951}"/>
          </ac:spMkLst>
        </pc:spChg>
        <pc:spChg chg="mod">
          <ac:chgData name="Damilola Bello" userId="a01e1cbd-dbf8-4f86-9416-b44a3722ff75" providerId="ADAL" clId="{29C8C722-9083-4E4F-AA14-5C5D94E0721A}" dt="2024-04-25T08:43:21.883" v="1428" actId="164"/>
          <ac:spMkLst>
            <pc:docMk/>
            <pc:sldMk cId="1798022894" sldId="272"/>
            <ac:spMk id="6" creationId="{B0BEB4BC-6699-D046-993F-6DFB9F90FB81}"/>
          </ac:spMkLst>
        </pc:spChg>
        <pc:spChg chg="add mod">
          <ac:chgData name="Damilola Bello" userId="a01e1cbd-dbf8-4f86-9416-b44a3722ff75" providerId="ADAL" clId="{29C8C722-9083-4E4F-AA14-5C5D94E0721A}" dt="2024-04-25T08:36:49.057" v="1351" actId="164"/>
          <ac:spMkLst>
            <pc:docMk/>
            <pc:sldMk cId="1798022894" sldId="272"/>
            <ac:spMk id="10" creationId="{84D3933A-F2D0-B502-B38D-35FA7C477C86}"/>
          </ac:spMkLst>
        </pc:spChg>
        <pc:spChg chg="add mod">
          <ac:chgData name="Damilola Bello" userId="a01e1cbd-dbf8-4f86-9416-b44a3722ff75" providerId="ADAL" clId="{29C8C722-9083-4E4F-AA14-5C5D94E0721A}" dt="2024-04-25T08:36:49.057" v="1351" actId="164"/>
          <ac:spMkLst>
            <pc:docMk/>
            <pc:sldMk cId="1798022894" sldId="272"/>
            <ac:spMk id="11" creationId="{9598289A-7C79-1E51-387E-F719C30A82ED}"/>
          </ac:spMkLst>
        </pc:spChg>
        <pc:spChg chg="add mod">
          <ac:chgData name="Damilola Bello" userId="a01e1cbd-dbf8-4f86-9416-b44a3722ff75" providerId="ADAL" clId="{29C8C722-9083-4E4F-AA14-5C5D94E0721A}" dt="2024-04-25T08:36:49.057" v="1351" actId="164"/>
          <ac:spMkLst>
            <pc:docMk/>
            <pc:sldMk cId="1798022894" sldId="272"/>
            <ac:spMk id="13" creationId="{5EAA797F-BCA8-4075-7953-DFA12370305C}"/>
          </ac:spMkLst>
        </pc:spChg>
        <pc:spChg chg="mod">
          <ac:chgData name="Damilola Bello" userId="a01e1cbd-dbf8-4f86-9416-b44a3722ff75" providerId="ADAL" clId="{29C8C722-9083-4E4F-AA14-5C5D94E0721A}" dt="2024-04-25T11:30:06.385" v="2376" actId="14100"/>
          <ac:spMkLst>
            <pc:docMk/>
            <pc:sldMk cId="1798022894" sldId="272"/>
            <ac:spMk id="16" creationId="{960202AB-9545-F048-AFA5-F7E936149D81}"/>
          </ac:spMkLst>
        </pc:spChg>
        <pc:spChg chg="del">
          <ac:chgData name="Damilola Bello" userId="a01e1cbd-dbf8-4f86-9416-b44a3722ff75" providerId="ADAL" clId="{29C8C722-9083-4E4F-AA14-5C5D94E0721A}" dt="2024-04-25T08:36:59.734" v="1353" actId="478"/>
          <ac:spMkLst>
            <pc:docMk/>
            <pc:sldMk cId="1798022894" sldId="272"/>
            <ac:spMk id="17" creationId="{0103288D-9818-FB4C-B9DA-334993945A89}"/>
          </ac:spMkLst>
        </pc:spChg>
        <pc:spChg chg="add del mod">
          <ac:chgData name="Damilola Bello" userId="a01e1cbd-dbf8-4f86-9416-b44a3722ff75" providerId="ADAL" clId="{29C8C722-9083-4E4F-AA14-5C5D94E0721A}" dt="2024-04-25T08:37:02.226" v="1354" actId="478"/>
          <ac:spMkLst>
            <pc:docMk/>
            <pc:sldMk cId="1798022894" sldId="272"/>
            <ac:spMk id="18" creationId="{33E307EA-2C12-E348-97E5-2751D58A9ECB}"/>
          </ac:spMkLst>
        </pc:spChg>
        <pc:spChg chg="add mod">
          <ac:chgData name="Damilola Bello" userId="a01e1cbd-dbf8-4f86-9416-b44a3722ff75" providerId="ADAL" clId="{29C8C722-9083-4E4F-AA14-5C5D94E0721A}" dt="2024-04-25T08:43:21.883" v="1428" actId="164"/>
          <ac:spMkLst>
            <pc:docMk/>
            <pc:sldMk cId="1798022894" sldId="272"/>
            <ac:spMk id="19" creationId="{97FAB6F6-922D-1B47-851B-FA89B5B1E35B}"/>
          </ac:spMkLst>
        </pc:spChg>
        <pc:spChg chg="add mod">
          <ac:chgData name="Damilola Bello" userId="a01e1cbd-dbf8-4f86-9416-b44a3722ff75" providerId="ADAL" clId="{29C8C722-9083-4E4F-AA14-5C5D94E0721A}" dt="2024-04-25T08:43:21.883" v="1428" actId="164"/>
          <ac:spMkLst>
            <pc:docMk/>
            <pc:sldMk cId="1798022894" sldId="272"/>
            <ac:spMk id="20" creationId="{1833918B-22F6-0184-1959-2C88764231A0}"/>
          </ac:spMkLst>
        </pc:spChg>
        <pc:spChg chg="add mod">
          <ac:chgData name="Damilola Bello" userId="a01e1cbd-dbf8-4f86-9416-b44a3722ff75" providerId="ADAL" clId="{29C8C722-9083-4E4F-AA14-5C5D94E0721A}" dt="2024-04-25T08:43:21.883" v="1428" actId="164"/>
          <ac:spMkLst>
            <pc:docMk/>
            <pc:sldMk cId="1798022894" sldId="272"/>
            <ac:spMk id="21" creationId="{663AD8E0-123A-7CC9-A7B4-FB4163DA077F}"/>
          </ac:spMkLst>
        </pc:spChg>
        <pc:grpChg chg="add mod">
          <ac:chgData name="Damilola Bello" userId="a01e1cbd-dbf8-4f86-9416-b44a3722ff75" providerId="ADAL" clId="{29C8C722-9083-4E4F-AA14-5C5D94E0721A}" dt="2024-04-25T08:43:21.883" v="1428" actId="164"/>
          <ac:grpSpMkLst>
            <pc:docMk/>
            <pc:sldMk cId="1798022894" sldId="272"/>
            <ac:grpSpMk id="14" creationId="{45895C89-9D19-D7A4-3931-AE952BA3DE4C}"/>
          </ac:grpSpMkLst>
        </pc:grpChg>
        <pc:grpChg chg="add mod">
          <ac:chgData name="Damilola Bello" userId="a01e1cbd-dbf8-4f86-9416-b44a3722ff75" providerId="ADAL" clId="{29C8C722-9083-4E4F-AA14-5C5D94E0721A}" dt="2024-04-25T08:43:21.883" v="1428" actId="164"/>
          <ac:grpSpMkLst>
            <pc:docMk/>
            <pc:sldMk cId="1798022894" sldId="272"/>
            <ac:grpSpMk id="22" creationId="{848505E5-4EA8-6E7A-D1CF-C9C9943002D0}"/>
          </ac:grpSpMkLst>
        </pc:grpChg>
        <pc:picChg chg="add del mod">
          <ac:chgData name="Damilola Bello" userId="a01e1cbd-dbf8-4f86-9416-b44a3722ff75" providerId="ADAL" clId="{29C8C722-9083-4E4F-AA14-5C5D94E0721A}" dt="2024-04-25T08:36:23.839" v="1348" actId="478"/>
          <ac:picMkLst>
            <pc:docMk/>
            <pc:sldMk cId="1798022894" sldId="272"/>
            <ac:picMk id="9" creationId="{BB688998-8079-F90C-B6DC-A6C1373753E6}"/>
          </ac:picMkLst>
        </pc:picChg>
        <pc:picChg chg="del">
          <ac:chgData name="Damilola Bello" userId="a01e1cbd-dbf8-4f86-9416-b44a3722ff75" providerId="ADAL" clId="{29C8C722-9083-4E4F-AA14-5C5D94E0721A}" dt="2024-04-25T08:33:22.966" v="1138" actId="478"/>
          <ac:picMkLst>
            <pc:docMk/>
            <pc:sldMk cId="1798022894" sldId="272"/>
            <ac:picMk id="12" creationId="{1FB48502-DE28-C8BA-D1F6-536677F875D1}"/>
          </ac:picMkLst>
        </pc:picChg>
      </pc:sldChg>
      <pc:sldChg chg="del">
        <pc:chgData name="Damilola Bello" userId="a01e1cbd-dbf8-4f86-9416-b44a3722ff75" providerId="ADAL" clId="{29C8C722-9083-4E4F-AA14-5C5D94E0721A}" dt="2024-04-25T11:16:24.571" v="2298" actId="47"/>
        <pc:sldMkLst>
          <pc:docMk/>
          <pc:sldMk cId="2603784276" sldId="274"/>
        </pc:sldMkLst>
      </pc:sldChg>
      <pc:sldChg chg="addSp delSp modSp new mod ord">
        <pc:chgData name="Damilola Bello" userId="a01e1cbd-dbf8-4f86-9416-b44a3722ff75" providerId="ADAL" clId="{29C8C722-9083-4E4F-AA14-5C5D94E0721A}" dt="2024-04-24T19:09:45.406" v="1135" actId="20577"/>
        <pc:sldMkLst>
          <pc:docMk/>
          <pc:sldMk cId="2182732640" sldId="275"/>
        </pc:sldMkLst>
        <pc:spChg chg="mod">
          <ac:chgData name="Damilola Bello" userId="a01e1cbd-dbf8-4f86-9416-b44a3722ff75" providerId="ADAL" clId="{29C8C722-9083-4E4F-AA14-5C5D94E0721A}" dt="2024-04-24T18:57:42.950" v="870" actId="20577"/>
          <ac:spMkLst>
            <pc:docMk/>
            <pc:sldMk cId="2182732640" sldId="275"/>
            <ac:spMk id="2" creationId="{0162F545-D4CB-6F26-AB3B-1ADF7CC17988}"/>
          </ac:spMkLst>
        </pc:spChg>
        <pc:spChg chg="del">
          <ac:chgData name="Damilola Bello" userId="a01e1cbd-dbf8-4f86-9416-b44a3722ff75" providerId="ADAL" clId="{29C8C722-9083-4E4F-AA14-5C5D94E0721A}" dt="2024-04-23T14:56:34.074" v="413" actId="478"/>
          <ac:spMkLst>
            <pc:docMk/>
            <pc:sldMk cId="2182732640" sldId="275"/>
            <ac:spMk id="3" creationId="{99B405A5-E7BF-EB2D-5208-290A2257CDA5}"/>
          </ac:spMkLst>
        </pc:spChg>
        <pc:spChg chg="mod">
          <ac:chgData name="Damilola Bello" userId="a01e1cbd-dbf8-4f86-9416-b44a3722ff75" providerId="ADAL" clId="{29C8C722-9083-4E4F-AA14-5C5D94E0721A}" dt="2024-04-24T18:18:31.157" v="777" actId="14100"/>
          <ac:spMkLst>
            <pc:docMk/>
            <pc:sldMk cId="2182732640" sldId="275"/>
            <ac:spMk id="4" creationId="{6BCC1C89-E3C5-BAE4-59E9-4ADF8C951D4A}"/>
          </ac:spMkLst>
        </pc:spChg>
        <pc:spChg chg="add del mod">
          <ac:chgData name="Damilola Bello" userId="a01e1cbd-dbf8-4f86-9416-b44a3722ff75" providerId="ADAL" clId="{29C8C722-9083-4E4F-AA14-5C5D94E0721A}" dt="2024-04-24T18:18:12.574" v="775"/>
          <ac:spMkLst>
            <pc:docMk/>
            <pc:sldMk cId="2182732640" sldId="275"/>
            <ac:spMk id="11" creationId="{16F95483-4EC4-ACEC-824D-6A62341662C2}"/>
          </ac:spMkLst>
        </pc:spChg>
        <pc:spChg chg="add mod">
          <ac:chgData name="Damilola Bello" userId="a01e1cbd-dbf8-4f86-9416-b44a3722ff75" providerId="ADAL" clId="{29C8C722-9083-4E4F-AA14-5C5D94E0721A}" dt="2024-04-24T19:09:45.406" v="1135" actId="20577"/>
          <ac:spMkLst>
            <pc:docMk/>
            <pc:sldMk cId="2182732640" sldId="275"/>
            <ac:spMk id="12" creationId="{F030CE33-745D-10C4-BB2D-E248725E6358}"/>
          </ac:spMkLst>
        </pc:spChg>
        <pc:spChg chg="add mod">
          <ac:chgData name="Damilola Bello" userId="a01e1cbd-dbf8-4f86-9416-b44a3722ff75" providerId="ADAL" clId="{29C8C722-9083-4E4F-AA14-5C5D94E0721A}" dt="2024-04-24T19:03:59.297" v="1111" actId="313"/>
          <ac:spMkLst>
            <pc:docMk/>
            <pc:sldMk cId="2182732640" sldId="275"/>
            <ac:spMk id="17" creationId="{E9711BF8-1814-3FC2-3130-8A17BAF0180C}"/>
          </ac:spMkLst>
        </pc:spChg>
        <pc:picChg chg="add del mod">
          <ac:chgData name="Damilola Bello" userId="a01e1cbd-dbf8-4f86-9416-b44a3722ff75" providerId="ADAL" clId="{29C8C722-9083-4E4F-AA14-5C5D94E0721A}" dt="2024-04-23T15:30:57.499" v="419" actId="478"/>
          <ac:picMkLst>
            <pc:docMk/>
            <pc:sldMk cId="2182732640" sldId="275"/>
            <ac:picMk id="6" creationId="{2214B56E-00E9-F59D-99C1-D041B43A3848}"/>
          </ac:picMkLst>
        </pc:picChg>
        <pc:picChg chg="add del">
          <ac:chgData name="Damilola Bello" userId="a01e1cbd-dbf8-4f86-9416-b44a3722ff75" providerId="ADAL" clId="{29C8C722-9083-4E4F-AA14-5C5D94E0721A}" dt="2024-04-24T18:10:47.207" v="767" actId="478"/>
          <ac:picMkLst>
            <pc:docMk/>
            <pc:sldMk cId="2182732640" sldId="275"/>
            <ac:picMk id="8" creationId="{F1590EB0-2BB0-7095-015E-E1C016FBDDDC}"/>
          </ac:picMkLst>
        </pc:picChg>
        <pc:picChg chg="add del mod">
          <ac:chgData name="Damilola Bello" userId="a01e1cbd-dbf8-4f86-9416-b44a3722ff75" providerId="ADAL" clId="{29C8C722-9083-4E4F-AA14-5C5D94E0721A}" dt="2024-04-24T19:01:38.199" v="1003" actId="478"/>
          <ac:picMkLst>
            <pc:docMk/>
            <pc:sldMk cId="2182732640" sldId="275"/>
            <ac:picMk id="10" creationId="{E86C7E75-4B01-34F5-557A-82B8D0994DFC}"/>
          </ac:picMkLst>
        </pc:picChg>
        <pc:picChg chg="add del mod">
          <ac:chgData name="Damilola Bello" userId="a01e1cbd-dbf8-4f86-9416-b44a3722ff75" providerId="ADAL" clId="{29C8C722-9083-4E4F-AA14-5C5D94E0721A}" dt="2024-04-24T19:02:41.711" v="1011" actId="478"/>
          <ac:picMkLst>
            <pc:docMk/>
            <pc:sldMk cId="2182732640" sldId="275"/>
            <ac:picMk id="14" creationId="{5519CC6A-7ABE-B787-EBDA-FB053A81F41F}"/>
          </ac:picMkLst>
        </pc:picChg>
        <pc:picChg chg="add mod">
          <ac:chgData name="Damilola Bello" userId="a01e1cbd-dbf8-4f86-9416-b44a3722ff75" providerId="ADAL" clId="{29C8C722-9083-4E4F-AA14-5C5D94E0721A}" dt="2024-04-24T19:03:26.155" v="1018" actId="1076"/>
          <ac:picMkLst>
            <pc:docMk/>
            <pc:sldMk cId="2182732640" sldId="275"/>
            <ac:picMk id="16" creationId="{14F6783A-4240-813A-2F94-ECA61B8D4954}"/>
          </ac:picMkLst>
        </pc:picChg>
      </pc:sldChg>
      <pc:sldChg chg="add del">
        <pc:chgData name="Damilola Bello" userId="a01e1cbd-dbf8-4f86-9416-b44a3722ff75" providerId="ADAL" clId="{29C8C722-9083-4E4F-AA14-5C5D94E0721A}" dt="2024-04-24T19:08:03.268" v="1124" actId="47"/>
        <pc:sldMkLst>
          <pc:docMk/>
          <pc:sldMk cId="3986187135" sldId="276"/>
        </pc:sldMkLst>
      </pc:sldChg>
      <pc:sldChg chg="addSp modSp add mod">
        <pc:chgData name="Damilola Bello" userId="a01e1cbd-dbf8-4f86-9416-b44a3722ff75" providerId="ADAL" clId="{29C8C722-9083-4E4F-AA14-5C5D94E0721A}" dt="2024-04-24T19:00:05.106" v="1000" actId="20577"/>
        <pc:sldMkLst>
          <pc:docMk/>
          <pc:sldMk cId="2111928844" sldId="277"/>
        </pc:sldMkLst>
        <pc:spChg chg="add mod">
          <ac:chgData name="Damilola Bello" userId="a01e1cbd-dbf8-4f86-9416-b44a3722ff75" providerId="ADAL" clId="{29C8C722-9083-4E4F-AA14-5C5D94E0721A}" dt="2024-04-24T19:00:05.106" v="1000" actId="20577"/>
          <ac:spMkLst>
            <pc:docMk/>
            <pc:sldMk cId="2111928844" sldId="277"/>
            <ac:spMk id="3" creationId="{C07E828B-9332-5E34-5D96-97B2D13CD13D}"/>
          </ac:spMkLst>
        </pc:spChg>
        <pc:picChg chg="mod modCrop">
          <ac:chgData name="Damilola Bello" userId="a01e1cbd-dbf8-4f86-9416-b44a3722ff75" providerId="ADAL" clId="{29C8C722-9083-4E4F-AA14-5C5D94E0721A}" dt="2024-04-24T18:58:06.281" v="872" actId="732"/>
          <ac:picMkLst>
            <pc:docMk/>
            <pc:sldMk cId="2111928844" sldId="277"/>
            <ac:picMk id="10" creationId="{E86C7E75-4B01-34F5-557A-82B8D0994DFC}"/>
          </ac:picMkLst>
        </pc:picChg>
      </pc:sldChg>
      <pc:sldChg chg="modSp add mod">
        <pc:chgData name="Damilola Bello" userId="a01e1cbd-dbf8-4f86-9416-b44a3722ff75" providerId="ADAL" clId="{29C8C722-9083-4E4F-AA14-5C5D94E0721A}" dt="2024-04-25T12:07:24.675" v="2483" actId="1076"/>
        <pc:sldMkLst>
          <pc:docMk/>
          <pc:sldMk cId="2374509698" sldId="278"/>
        </pc:sldMkLst>
        <pc:graphicFrameChg chg="mod modGraphic">
          <ac:chgData name="Damilola Bello" userId="a01e1cbd-dbf8-4f86-9416-b44a3722ff75" providerId="ADAL" clId="{29C8C722-9083-4E4F-AA14-5C5D94E0721A}" dt="2024-04-25T12:07:24.675" v="2483" actId="1076"/>
          <ac:graphicFrameMkLst>
            <pc:docMk/>
            <pc:sldMk cId="2374509698" sldId="278"/>
            <ac:graphicFrameMk id="3" creationId="{732C9022-CFF8-3144-C2CD-F566DA0618E4}"/>
          </ac:graphicFrameMkLst>
        </pc:graphicFrameChg>
      </pc:sldChg>
    </pc:docChg>
  </pc:docChgLst>
  <pc:docChgLst>
    <pc:chgData name="Junu Shrestha" userId="b4afb936-3b7d-49bd-ba36-cafc6bf4ab73" providerId="ADAL" clId="{AE46968D-B993-6140-9353-14229CF16243}"/>
    <pc:docChg chg="undo custSel modSld">
      <pc:chgData name="Junu Shrestha" userId="b4afb936-3b7d-49bd-ba36-cafc6bf4ab73" providerId="ADAL" clId="{AE46968D-B993-6140-9353-14229CF16243}" dt="2022-06-17T08:52:58.770" v="48" actId="20577"/>
      <pc:docMkLst>
        <pc:docMk/>
      </pc:docMkLst>
      <pc:sldChg chg="modSp mod">
        <pc:chgData name="Junu Shrestha" userId="b4afb936-3b7d-49bd-ba36-cafc6bf4ab73" providerId="ADAL" clId="{AE46968D-B993-6140-9353-14229CF16243}" dt="2022-06-17T08:51:54.373" v="16" actId="20577"/>
        <pc:sldMkLst>
          <pc:docMk/>
          <pc:sldMk cId="633086557" sldId="259"/>
        </pc:sldMkLst>
        <pc:spChg chg="mod">
          <ac:chgData name="Junu Shrestha" userId="b4afb936-3b7d-49bd-ba36-cafc6bf4ab73" providerId="ADAL" clId="{AE46968D-B993-6140-9353-14229CF16243}" dt="2022-06-17T08:51:54.373" v="16" actId="20577"/>
          <ac:spMkLst>
            <pc:docMk/>
            <pc:sldMk cId="633086557" sldId="259"/>
            <ac:spMk id="2" creationId="{5AC5B9DC-8627-964D-85B4-5938DD07D240}"/>
          </ac:spMkLst>
        </pc:spChg>
      </pc:sldChg>
      <pc:sldChg chg="modSp mod">
        <pc:chgData name="Junu Shrestha" userId="b4afb936-3b7d-49bd-ba36-cafc6bf4ab73" providerId="ADAL" clId="{AE46968D-B993-6140-9353-14229CF16243}" dt="2022-06-17T08:52:24.888" v="21" actId="20577"/>
        <pc:sldMkLst>
          <pc:docMk/>
          <pc:sldMk cId="908603145" sldId="264"/>
        </pc:sldMkLst>
        <pc:spChg chg="mod">
          <ac:chgData name="Junu Shrestha" userId="b4afb936-3b7d-49bd-ba36-cafc6bf4ab73" providerId="ADAL" clId="{AE46968D-B993-6140-9353-14229CF16243}" dt="2022-06-17T08:52:24.888" v="21" actId="20577"/>
          <ac:spMkLst>
            <pc:docMk/>
            <pc:sldMk cId="908603145" sldId="264"/>
            <ac:spMk id="4" creationId="{84BBF4E8-F483-984E-AF20-5DF5520C6D8A}"/>
          </ac:spMkLst>
        </pc:spChg>
      </pc:sldChg>
      <pc:sldChg chg="modSp mod">
        <pc:chgData name="Junu Shrestha" userId="b4afb936-3b7d-49bd-ba36-cafc6bf4ab73" providerId="ADAL" clId="{AE46968D-B993-6140-9353-14229CF16243}" dt="2022-06-17T08:52:58.770" v="48" actId="20577"/>
        <pc:sldMkLst>
          <pc:docMk/>
          <pc:sldMk cId="3486000193" sldId="270"/>
        </pc:sldMkLst>
        <pc:spChg chg="mod">
          <ac:chgData name="Junu Shrestha" userId="b4afb936-3b7d-49bd-ba36-cafc6bf4ab73" providerId="ADAL" clId="{AE46968D-B993-6140-9353-14229CF16243}" dt="2022-06-17T08:52:58.770" v="48" actId="20577"/>
          <ac:spMkLst>
            <pc:docMk/>
            <pc:sldMk cId="3486000193" sldId="270"/>
            <ac:spMk id="22" creationId="{AD5EAD28-6E3B-FA42-88BC-8F1F92F15372}"/>
          </ac:spMkLst>
        </pc:spChg>
      </pc:sldChg>
      <pc:sldChg chg="modSp mod">
        <pc:chgData name="Junu Shrestha" userId="b4afb936-3b7d-49bd-ba36-cafc6bf4ab73" providerId="ADAL" clId="{AE46968D-B993-6140-9353-14229CF16243}" dt="2022-06-17T08:51:18.280" v="0" actId="790"/>
        <pc:sldMkLst>
          <pc:docMk/>
          <pc:sldMk cId="1798022894" sldId="272"/>
        </pc:sldMkLst>
        <pc:spChg chg="mod">
          <ac:chgData name="Junu Shrestha" userId="b4afb936-3b7d-49bd-ba36-cafc6bf4ab73" providerId="ADAL" clId="{AE46968D-B993-6140-9353-14229CF16243}" dt="2022-06-17T08:51:18.280" v="0" actId="790"/>
          <ac:spMkLst>
            <pc:docMk/>
            <pc:sldMk cId="1798022894" sldId="272"/>
            <ac:spMk id="16" creationId="{960202AB-9545-F048-AFA5-F7E936149D81}"/>
          </ac:spMkLst>
        </pc:spChg>
      </pc:sldChg>
    </pc:docChg>
  </pc:docChgLst>
  <pc:docChgLst>
    <pc:chgData name="Damilola Bello" userId="S::dbello@iapb.org::a01e1cbd-dbf8-4f86-9416-b44a3722ff75" providerId="AD" clId="Web-{0BD6110F-713D-23CB-60E4-EB51CD1EE22B}"/>
    <pc:docChg chg="modSld">
      <pc:chgData name="Damilola Bello" userId="S::dbello@iapb.org::a01e1cbd-dbf8-4f86-9416-b44a3722ff75" providerId="AD" clId="Web-{0BD6110F-713D-23CB-60E4-EB51CD1EE22B}" dt="2024-05-01T15:24:16.187" v="13"/>
      <pc:docMkLst>
        <pc:docMk/>
      </pc:docMkLst>
      <pc:sldChg chg="modSp delCm modCm">
        <pc:chgData name="Damilola Bello" userId="S::dbello@iapb.org::a01e1cbd-dbf8-4f86-9416-b44a3722ff75" providerId="AD" clId="Web-{0BD6110F-713D-23CB-60E4-EB51CD1EE22B}" dt="2024-05-01T15:24:16.187" v="13"/>
        <pc:sldMkLst>
          <pc:docMk/>
          <pc:sldMk cId="633086557" sldId="259"/>
        </pc:sldMkLst>
        <pc:spChg chg="mod">
          <ac:chgData name="Damilola Bello" userId="S::dbello@iapb.org::a01e1cbd-dbf8-4f86-9416-b44a3722ff75" providerId="AD" clId="Web-{0BD6110F-713D-23CB-60E4-EB51CD1EE22B}" dt="2024-05-01T15:22:14.976" v="9" actId="20577"/>
          <ac:spMkLst>
            <pc:docMk/>
            <pc:sldMk cId="633086557" sldId="259"/>
            <ac:spMk id="10" creationId="{92A20F4B-A5B5-7245-8D06-7691BC4AE84B}"/>
          </ac:spMkLst>
        </pc:spChg>
        <pc:extLst>
          <p:ext xmlns:p="http://schemas.openxmlformats.org/presentationml/2006/main" uri="{D6D511B9-2390-475A-947B-AFAB55BFBCF1}">
            <pc226:cmChg xmlns:pc226="http://schemas.microsoft.com/office/powerpoint/2022/06/main/command" chg="del mod">
              <pc226:chgData name="Damilola Bello" userId="S::dbello@iapb.org::a01e1cbd-dbf8-4f86-9416-b44a3722ff75" providerId="AD" clId="Web-{0BD6110F-713D-23CB-60E4-EB51CD1EE22B}" dt="2024-05-01T15:24:16.187" v="13"/>
              <pc2:cmMkLst xmlns:pc2="http://schemas.microsoft.com/office/powerpoint/2019/9/main/command">
                <pc:docMk/>
                <pc:sldMk cId="633086557" sldId="259"/>
                <pc2:cmMk id="{FC926F86-B68E-784A-8654-29AC1EEC6B8E}"/>
              </pc2:cmMkLst>
            </pc226:cmChg>
          </p:ext>
        </pc:extLst>
      </pc:sldChg>
      <pc:sldChg chg="delCm modCm">
        <pc:chgData name="Damilola Bello" userId="S::dbello@iapb.org::a01e1cbd-dbf8-4f86-9416-b44a3722ff75" providerId="AD" clId="Web-{0BD6110F-713D-23CB-60E4-EB51CD1EE22B}" dt="2024-05-01T15:24:12.781" v="12"/>
        <pc:sldMkLst>
          <pc:docMk/>
          <pc:sldMk cId="78666136" sldId="279"/>
        </pc:sldMkLst>
        <pc:extLst>
          <p:ext xmlns:p="http://schemas.openxmlformats.org/presentationml/2006/main" uri="{D6D511B9-2390-475A-947B-AFAB55BFBCF1}">
            <pc226:cmChg xmlns:pc226="http://schemas.microsoft.com/office/powerpoint/2022/06/main/command" chg="del mod">
              <pc226:chgData name="Damilola Bello" userId="S::dbello@iapb.org::a01e1cbd-dbf8-4f86-9416-b44a3722ff75" providerId="AD" clId="Web-{0BD6110F-713D-23CB-60E4-EB51CD1EE22B}" dt="2024-05-01T15:24:12.781" v="12"/>
              <pc2:cmMkLst xmlns:pc2="http://schemas.microsoft.com/office/powerpoint/2019/9/main/command">
                <pc:docMk/>
                <pc:sldMk cId="78666136" sldId="279"/>
                <pc2:cmMk id="{C6622CAB-EC2C-4544-BD65-D72195CEDA97}"/>
              </pc2:cmMkLst>
            </pc226:cmChg>
          </p:ext>
        </pc:extLst>
      </pc:sldChg>
    </pc:docChg>
  </pc:docChgLst>
  <pc:docChgLst>
    <pc:chgData name="Jissa James" userId="98eea4c9-4477-43b3-99ba-43852c859bfd" providerId="ADAL" clId="{3F0977FE-2ECB-2043-90A9-2351724EAA3F}"/>
    <pc:docChg chg="undo custSel addSld delSld modSld">
      <pc:chgData name="Jissa James" userId="98eea4c9-4477-43b3-99ba-43852c859bfd" providerId="ADAL" clId="{3F0977FE-2ECB-2043-90A9-2351724EAA3F}" dt="2024-05-01T11:48:11.305" v="746" actId="404"/>
      <pc:docMkLst>
        <pc:docMk/>
      </pc:docMkLst>
      <pc:sldChg chg="addSp modSp mod">
        <pc:chgData name="Jissa James" userId="98eea4c9-4477-43b3-99ba-43852c859bfd" providerId="ADAL" clId="{3F0977FE-2ECB-2043-90A9-2351724EAA3F}" dt="2024-05-01T11:45:38.656" v="668" actId="122"/>
        <pc:sldMkLst>
          <pc:docMk/>
          <pc:sldMk cId="1489983739" sldId="256"/>
        </pc:sldMkLst>
        <pc:spChg chg="add mod">
          <ac:chgData name="Jissa James" userId="98eea4c9-4477-43b3-99ba-43852c859bfd" providerId="ADAL" clId="{3F0977FE-2ECB-2043-90A9-2351724EAA3F}" dt="2024-05-01T11:45:38.656" v="668" actId="122"/>
          <ac:spMkLst>
            <pc:docMk/>
            <pc:sldMk cId="1489983739" sldId="256"/>
            <ac:spMk id="3" creationId="{5D79E078-D8BE-5D1D-3F93-D525E9E623C6}"/>
          </ac:spMkLst>
        </pc:spChg>
      </pc:sldChg>
      <pc:sldChg chg="addSp modSp mod addCm delCm modCm">
        <pc:chgData name="Jissa James" userId="98eea4c9-4477-43b3-99ba-43852c859bfd" providerId="ADAL" clId="{3F0977FE-2ECB-2043-90A9-2351724EAA3F}" dt="2024-05-01T10:51:31.996" v="436"/>
        <pc:sldMkLst>
          <pc:docMk/>
          <pc:sldMk cId="633086557" sldId="259"/>
        </pc:sldMkLst>
        <pc:spChg chg="add mod">
          <ac:chgData name="Jissa James" userId="98eea4c9-4477-43b3-99ba-43852c859bfd" providerId="ADAL" clId="{3F0977FE-2ECB-2043-90A9-2351724EAA3F}" dt="2024-05-01T10:38:49.067" v="257" actId="1076"/>
          <ac:spMkLst>
            <pc:docMk/>
            <pc:sldMk cId="633086557" sldId="259"/>
            <ac:spMk id="3" creationId="{C25CABF3-DCB9-DDD8-8A2A-5FF5B746927F}"/>
          </ac:spMkLst>
        </pc:spChg>
        <pc:spChg chg="mod">
          <ac:chgData name="Jissa James" userId="98eea4c9-4477-43b3-99ba-43852c859bfd" providerId="ADAL" clId="{3F0977FE-2ECB-2043-90A9-2351724EAA3F}" dt="2024-05-01T10:49:27.350" v="388" actId="207"/>
          <ac:spMkLst>
            <pc:docMk/>
            <pc:sldMk cId="633086557" sldId="259"/>
            <ac:spMk id="10" creationId="{92A20F4B-A5B5-7245-8D06-7691BC4AE84B}"/>
          </ac:spMkLst>
        </pc:spChg>
        <pc:extLst>
          <p:ext xmlns:p="http://schemas.openxmlformats.org/presentationml/2006/main" uri="{D6D511B9-2390-475A-947B-AFAB55BFBCF1}">
            <pc226:cmChg xmlns:pc226="http://schemas.microsoft.com/office/powerpoint/2022/06/main/command" chg="add del mod">
              <pc226:chgData name="Jissa James" userId="98eea4c9-4477-43b3-99ba-43852c859bfd" providerId="ADAL" clId="{3F0977FE-2ECB-2043-90A9-2351724EAA3F}" dt="2024-05-01T10:22:00.563" v="56"/>
              <pc2:cmMkLst xmlns:pc2="http://schemas.microsoft.com/office/powerpoint/2019/9/main/command">
                <pc:docMk/>
                <pc:sldMk cId="633086557" sldId="259"/>
                <pc2:cmMk id="{7B25DE29-FCE1-444C-B967-149DED275E96}"/>
              </pc2:cmMkLst>
            </pc226:cmChg>
            <pc226:cmChg xmlns:pc226="http://schemas.microsoft.com/office/powerpoint/2022/06/main/command" chg="add mod">
              <pc226:chgData name="Jissa James" userId="98eea4c9-4477-43b3-99ba-43852c859bfd" providerId="ADAL" clId="{3F0977FE-2ECB-2043-90A9-2351724EAA3F}" dt="2024-05-01T10:51:31.996" v="436"/>
              <pc2:cmMkLst xmlns:pc2="http://schemas.microsoft.com/office/powerpoint/2019/9/main/command">
                <pc:docMk/>
                <pc:sldMk cId="633086557" sldId="259"/>
                <pc2:cmMk id="{FC926F86-B68E-784A-8654-29AC1EEC6B8E}"/>
              </pc2:cmMkLst>
            </pc226:cmChg>
          </p:ext>
        </pc:extLst>
      </pc:sldChg>
      <pc:sldChg chg="modSp mod">
        <pc:chgData name="Jissa James" userId="98eea4c9-4477-43b3-99ba-43852c859bfd" providerId="ADAL" clId="{3F0977FE-2ECB-2043-90A9-2351724EAA3F}" dt="2024-05-01T11:48:11.305" v="746" actId="404"/>
        <pc:sldMkLst>
          <pc:docMk/>
          <pc:sldMk cId="1801546645" sldId="265"/>
        </pc:sldMkLst>
        <pc:spChg chg="mod">
          <ac:chgData name="Jissa James" userId="98eea4c9-4477-43b3-99ba-43852c859bfd" providerId="ADAL" clId="{3F0977FE-2ECB-2043-90A9-2351724EAA3F}" dt="2024-05-01T11:48:11.305" v="746" actId="404"/>
          <ac:spMkLst>
            <pc:docMk/>
            <pc:sldMk cId="1801546645" sldId="265"/>
            <ac:spMk id="16" creationId="{52A19211-3660-F52E-5706-D75C75229F68}"/>
          </ac:spMkLst>
        </pc:spChg>
      </pc:sldChg>
      <pc:sldChg chg="modSp mod">
        <pc:chgData name="Jissa James" userId="98eea4c9-4477-43b3-99ba-43852c859bfd" providerId="ADAL" clId="{3F0977FE-2ECB-2043-90A9-2351724EAA3F}" dt="2024-05-01T09:51:41.016" v="20" actId="20577"/>
        <pc:sldMkLst>
          <pc:docMk/>
          <pc:sldMk cId="2182732640" sldId="275"/>
        </pc:sldMkLst>
        <pc:spChg chg="mod">
          <ac:chgData name="Jissa James" userId="98eea4c9-4477-43b3-99ba-43852c859bfd" providerId="ADAL" clId="{3F0977FE-2ECB-2043-90A9-2351724EAA3F}" dt="2024-05-01T09:51:41.016" v="20" actId="20577"/>
          <ac:spMkLst>
            <pc:docMk/>
            <pc:sldMk cId="2182732640" sldId="275"/>
            <ac:spMk id="12" creationId="{F030CE33-745D-10C4-BB2D-E248725E6358}"/>
          </ac:spMkLst>
        </pc:spChg>
      </pc:sldChg>
      <pc:sldChg chg="modSp mod addCm delCm">
        <pc:chgData name="Jissa James" userId="98eea4c9-4477-43b3-99ba-43852c859bfd" providerId="ADAL" clId="{3F0977FE-2ECB-2043-90A9-2351724EAA3F}" dt="2024-05-01T09:53:49.755" v="22"/>
        <pc:sldMkLst>
          <pc:docMk/>
          <pc:sldMk cId="2111928844" sldId="277"/>
        </pc:sldMkLst>
        <pc:spChg chg="mod">
          <ac:chgData name="Jissa James" userId="98eea4c9-4477-43b3-99ba-43852c859bfd" providerId="ADAL" clId="{3F0977FE-2ECB-2043-90A9-2351724EAA3F}" dt="2024-05-01T09:51:00.947" v="10" actId="20577"/>
          <ac:spMkLst>
            <pc:docMk/>
            <pc:sldMk cId="2111928844" sldId="277"/>
            <ac:spMk id="12" creationId="{F030CE33-745D-10C4-BB2D-E248725E6358}"/>
          </ac:spMkLst>
        </pc:spChg>
        <pc:picChg chg="mod">
          <ac:chgData name="Jissa James" userId="98eea4c9-4477-43b3-99ba-43852c859bfd" providerId="ADAL" clId="{3F0977FE-2ECB-2043-90A9-2351724EAA3F}" dt="2024-05-01T09:51:11.202" v="11" actId="14100"/>
          <ac:picMkLst>
            <pc:docMk/>
            <pc:sldMk cId="2111928844" sldId="277"/>
            <ac:picMk id="10" creationId="{E86C7E75-4B01-34F5-557A-82B8D0994DFC}"/>
          </ac:picMkLst>
        </pc:picChg>
        <pc:extLst>
          <p:ext xmlns:p="http://schemas.openxmlformats.org/presentationml/2006/main" uri="{D6D511B9-2390-475A-947B-AFAB55BFBCF1}">
            <pc226:cmChg xmlns:pc226="http://schemas.microsoft.com/office/powerpoint/2022/06/main/command" chg="add del">
              <pc226:chgData name="Jissa James" userId="98eea4c9-4477-43b3-99ba-43852c859bfd" providerId="ADAL" clId="{3F0977FE-2ECB-2043-90A9-2351724EAA3F}" dt="2024-05-01T09:53:49.755" v="22"/>
              <pc2:cmMkLst xmlns:pc2="http://schemas.microsoft.com/office/powerpoint/2019/9/main/command">
                <pc:docMk/>
                <pc:sldMk cId="2111928844" sldId="277"/>
                <pc2:cmMk id="{68C11D27-7D33-5241-9641-5A10B8B1770A}"/>
              </pc2:cmMkLst>
            </pc226:cmChg>
            <pc226:cmChg xmlns:pc226="http://schemas.microsoft.com/office/powerpoint/2022/06/main/command" chg="add del">
              <pc226:chgData name="Jissa James" userId="98eea4c9-4477-43b3-99ba-43852c859bfd" providerId="ADAL" clId="{3F0977FE-2ECB-2043-90A9-2351724EAA3F}" dt="2024-05-01T09:53:47.581" v="21"/>
              <pc2:cmMkLst xmlns:pc2="http://schemas.microsoft.com/office/powerpoint/2019/9/main/command">
                <pc:docMk/>
                <pc:sldMk cId="2111928844" sldId="277"/>
                <pc2:cmMk id="{0DBEE352-8DEC-8F40-999D-81F0B9BEB17A}"/>
              </pc2:cmMkLst>
            </pc226:cmChg>
          </p:ext>
        </pc:extLst>
      </pc:sldChg>
      <pc:sldChg chg="addSp modSp add mod addCm">
        <pc:chgData name="Jissa James" userId="98eea4c9-4477-43b3-99ba-43852c859bfd" providerId="ADAL" clId="{3F0977FE-2ECB-2043-90A9-2351724EAA3F}" dt="2024-05-01T10:51:48.475" v="437"/>
        <pc:sldMkLst>
          <pc:docMk/>
          <pc:sldMk cId="78666136" sldId="279"/>
        </pc:sldMkLst>
        <pc:spChg chg="add mod">
          <ac:chgData name="Jissa James" userId="98eea4c9-4477-43b3-99ba-43852c859bfd" providerId="ADAL" clId="{3F0977FE-2ECB-2043-90A9-2351724EAA3F}" dt="2024-05-01T10:50:29.854" v="433" actId="1076"/>
          <ac:spMkLst>
            <pc:docMk/>
            <pc:sldMk cId="78666136" sldId="279"/>
            <ac:spMk id="3" creationId="{299019AD-232A-09F3-1F53-AA5E83CE9289}"/>
          </ac:spMkLst>
        </pc:spChg>
        <pc:spChg chg="mod">
          <ac:chgData name="Jissa James" userId="98eea4c9-4477-43b3-99ba-43852c859bfd" providerId="ADAL" clId="{3F0977FE-2ECB-2043-90A9-2351724EAA3F}" dt="2024-05-01T10:50:48.863" v="435" actId="255"/>
          <ac:spMkLst>
            <pc:docMk/>
            <pc:sldMk cId="78666136" sldId="279"/>
            <ac:spMk id="10" creationId="{92A20F4B-A5B5-7245-8D06-7691BC4AE84B}"/>
          </ac:spMkLst>
        </pc:spChg>
        <pc:extLst>
          <p:ext xmlns:p="http://schemas.openxmlformats.org/presentationml/2006/main" uri="{D6D511B9-2390-475A-947B-AFAB55BFBCF1}">
            <pc226:cmChg xmlns:pc226="http://schemas.microsoft.com/office/powerpoint/2022/06/main/command" chg="add">
              <pc226:chgData name="Jissa James" userId="98eea4c9-4477-43b3-99ba-43852c859bfd" providerId="ADAL" clId="{3F0977FE-2ECB-2043-90A9-2351724EAA3F}" dt="2024-05-01T10:51:48.475" v="437"/>
              <pc2:cmMkLst xmlns:pc2="http://schemas.microsoft.com/office/powerpoint/2019/9/main/command">
                <pc:docMk/>
                <pc:sldMk cId="78666136" sldId="279"/>
                <pc2:cmMk id="{C6622CAB-EC2C-4544-BD65-D72195CEDA97}"/>
              </pc2:cmMkLst>
            </pc226:cmChg>
          </p:ext>
        </pc:extLst>
      </pc:sldChg>
      <pc:sldChg chg="new del">
        <pc:chgData name="Jissa James" userId="98eea4c9-4477-43b3-99ba-43852c859bfd" providerId="ADAL" clId="{3F0977FE-2ECB-2043-90A9-2351724EAA3F}" dt="2024-05-01T10:31:05.346" v="114" actId="680"/>
        <pc:sldMkLst>
          <pc:docMk/>
          <pc:sldMk cId="3875931533" sldId="279"/>
        </pc:sldMkLst>
      </pc:sldChg>
    </pc:docChg>
  </pc:docChgLst>
  <pc:docChgLst>
    <pc:chgData name="Ishwarya Teeparthi" userId="S::iteeparthi@iapb.org::ef055ea9-2e15-440a-a6d0-9e0c30dc12e1" providerId="AD" clId="Web-{4C987E3C-C63D-CC93-2D01-DAAC17F6BA3D}"/>
    <pc:docChg chg="modSld">
      <pc:chgData name="Ishwarya Teeparthi" userId="S::iteeparthi@iapb.org::ef055ea9-2e15-440a-a6d0-9e0c30dc12e1" providerId="AD" clId="Web-{4C987E3C-C63D-CC93-2D01-DAAC17F6BA3D}" dt="2022-06-16T10:49:43.043" v="22" actId="20577"/>
      <pc:docMkLst>
        <pc:docMk/>
      </pc:docMkLst>
      <pc:sldChg chg="modSp">
        <pc:chgData name="Ishwarya Teeparthi" userId="S::iteeparthi@iapb.org::ef055ea9-2e15-440a-a6d0-9e0c30dc12e1" providerId="AD" clId="Web-{4C987E3C-C63D-CC93-2D01-DAAC17F6BA3D}" dt="2022-06-16T10:47:04.992" v="0" actId="20577"/>
        <pc:sldMkLst>
          <pc:docMk/>
          <pc:sldMk cId="1519316946" sldId="257"/>
        </pc:sldMkLst>
        <pc:spChg chg="mod">
          <ac:chgData name="Ishwarya Teeparthi" userId="S::iteeparthi@iapb.org::ef055ea9-2e15-440a-a6d0-9e0c30dc12e1" providerId="AD" clId="Web-{4C987E3C-C63D-CC93-2D01-DAAC17F6BA3D}" dt="2022-06-16T10:47:04.992" v="0" actId="20577"/>
          <ac:spMkLst>
            <pc:docMk/>
            <pc:sldMk cId="1519316946" sldId="257"/>
            <ac:spMk id="2" creationId="{5AC5B9DC-8627-964D-85B4-5938DD07D240}"/>
          </ac:spMkLst>
        </pc:spChg>
      </pc:sldChg>
      <pc:sldChg chg="modSp">
        <pc:chgData name="Ishwarya Teeparthi" userId="S::iteeparthi@iapb.org::ef055ea9-2e15-440a-a6d0-9e0c30dc12e1" providerId="AD" clId="Web-{4C987E3C-C63D-CC93-2D01-DAAC17F6BA3D}" dt="2022-06-16T10:49:43.043" v="22" actId="20577"/>
        <pc:sldMkLst>
          <pc:docMk/>
          <pc:sldMk cId="3486000193" sldId="270"/>
        </pc:sldMkLst>
        <pc:spChg chg="mod">
          <ac:chgData name="Ishwarya Teeparthi" userId="S::iteeparthi@iapb.org::ef055ea9-2e15-440a-a6d0-9e0c30dc12e1" providerId="AD" clId="Web-{4C987E3C-C63D-CC93-2D01-DAAC17F6BA3D}" dt="2022-06-16T10:47:22.665" v="2"/>
          <ac:spMkLst>
            <pc:docMk/>
            <pc:sldMk cId="3486000193" sldId="270"/>
            <ac:spMk id="10" creationId="{1CB5E2E7-06BA-1948-8C7C-902DB1F88405}"/>
          </ac:spMkLst>
        </pc:spChg>
        <pc:spChg chg="mod">
          <ac:chgData name="Ishwarya Teeparthi" userId="S::iteeparthi@iapb.org::ef055ea9-2e15-440a-a6d0-9e0c30dc12e1" providerId="AD" clId="Web-{4C987E3C-C63D-CC93-2D01-DAAC17F6BA3D}" dt="2022-06-16T10:47:22.696" v="3"/>
          <ac:spMkLst>
            <pc:docMk/>
            <pc:sldMk cId="3486000193" sldId="270"/>
            <ac:spMk id="11" creationId="{6B4AC88C-5BAA-D349-A323-A8CD4811155A}"/>
          </ac:spMkLst>
        </pc:spChg>
        <pc:spChg chg="mod">
          <ac:chgData name="Ishwarya Teeparthi" userId="S::iteeparthi@iapb.org::ef055ea9-2e15-440a-a6d0-9e0c30dc12e1" providerId="AD" clId="Web-{4C987E3C-C63D-CC93-2D01-DAAC17F6BA3D}" dt="2022-06-16T10:47:22.743" v="4"/>
          <ac:spMkLst>
            <pc:docMk/>
            <pc:sldMk cId="3486000193" sldId="270"/>
            <ac:spMk id="12" creationId="{AD662D36-DCFA-C545-BACC-42258D717344}"/>
          </ac:spMkLst>
        </pc:spChg>
        <pc:spChg chg="mod">
          <ac:chgData name="Ishwarya Teeparthi" userId="S::iteeparthi@iapb.org::ef055ea9-2e15-440a-a6d0-9e0c30dc12e1" providerId="AD" clId="Web-{4C987E3C-C63D-CC93-2D01-DAAC17F6BA3D}" dt="2022-06-16T10:47:22.774" v="5"/>
          <ac:spMkLst>
            <pc:docMk/>
            <pc:sldMk cId="3486000193" sldId="270"/>
            <ac:spMk id="13" creationId="{E691F943-6AD1-6947-BEC0-925CEF20CE2C}"/>
          </ac:spMkLst>
        </pc:spChg>
        <pc:spChg chg="mod">
          <ac:chgData name="Ishwarya Teeparthi" userId="S::iteeparthi@iapb.org::ef055ea9-2e15-440a-a6d0-9e0c30dc12e1" providerId="AD" clId="Web-{4C987E3C-C63D-CC93-2D01-DAAC17F6BA3D}" dt="2022-06-16T10:49:33.433" v="16" actId="20577"/>
          <ac:spMkLst>
            <pc:docMk/>
            <pc:sldMk cId="3486000193" sldId="270"/>
            <ac:spMk id="20" creationId="{EBEE991B-4BF7-014A-914F-9F91FFDF8F8F}"/>
          </ac:spMkLst>
        </pc:spChg>
        <pc:spChg chg="mod">
          <ac:chgData name="Ishwarya Teeparthi" userId="S::iteeparthi@iapb.org::ef055ea9-2e15-440a-a6d0-9e0c30dc12e1" providerId="AD" clId="Web-{4C987E3C-C63D-CC93-2D01-DAAC17F6BA3D}" dt="2022-06-16T10:49:37.027" v="18" actId="20577"/>
          <ac:spMkLst>
            <pc:docMk/>
            <pc:sldMk cId="3486000193" sldId="270"/>
            <ac:spMk id="21" creationId="{09405318-6720-0D43-BF15-51FAA1115F73}"/>
          </ac:spMkLst>
        </pc:spChg>
        <pc:spChg chg="mod">
          <ac:chgData name="Ishwarya Teeparthi" userId="S::iteeparthi@iapb.org::ef055ea9-2e15-440a-a6d0-9e0c30dc12e1" providerId="AD" clId="Web-{4C987E3C-C63D-CC93-2D01-DAAC17F6BA3D}" dt="2022-06-16T10:49:39.558" v="20" actId="20577"/>
          <ac:spMkLst>
            <pc:docMk/>
            <pc:sldMk cId="3486000193" sldId="270"/>
            <ac:spMk id="22" creationId="{AD5EAD28-6E3B-FA42-88BC-8F1F92F15372}"/>
          </ac:spMkLst>
        </pc:spChg>
        <pc:spChg chg="mod">
          <ac:chgData name="Ishwarya Teeparthi" userId="S::iteeparthi@iapb.org::ef055ea9-2e15-440a-a6d0-9e0c30dc12e1" providerId="AD" clId="Web-{4C987E3C-C63D-CC93-2D01-DAAC17F6BA3D}" dt="2022-06-16T10:49:43.043" v="22" actId="20577"/>
          <ac:spMkLst>
            <pc:docMk/>
            <pc:sldMk cId="3486000193" sldId="270"/>
            <ac:spMk id="23" creationId="{015B7390-B29A-E94F-B47A-B1106437A626}"/>
          </ac:spMkLst>
        </pc:spChg>
        <pc:cxnChg chg="mod">
          <ac:chgData name="Ishwarya Teeparthi" userId="S::iteeparthi@iapb.org::ef055ea9-2e15-440a-a6d0-9e0c30dc12e1" providerId="AD" clId="Web-{4C987E3C-C63D-CC93-2D01-DAAC17F6BA3D}" dt="2022-06-16T10:47:29.024" v="6"/>
          <ac:cxnSpMkLst>
            <pc:docMk/>
            <pc:sldMk cId="3486000193" sldId="270"/>
            <ac:cxnSpMk id="9" creationId="{DB83EEA5-912A-144B-B9C6-610504EB02E2}"/>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F8257-1A21-A542-A378-D1A2584EB156}" type="datetimeFigureOut">
              <a:rPr lang="en-US" smtClean="0"/>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3F39E4-F7D4-5A41-BFFE-AAAA87C605A6}" type="slidenum">
              <a:rPr lang="en-US" smtClean="0"/>
              <a:t>‹#›</a:t>
            </a:fld>
            <a:endParaRPr lang="en-US"/>
          </a:p>
        </p:txBody>
      </p:sp>
    </p:spTree>
    <p:extLst>
      <p:ext uri="{BB962C8B-B14F-4D97-AF65-F5344CB8AC3E}">
        <p14:creationId xmlns:p14="http://schemas.microsoft.com/office/powerpoint/2010/main" val="3308281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3F39E4-F7D4-5A41-BFFE-AAAA87C605A6}" type="slidenum">
              <a:rPr lang="en-US" smtClean="0"/>
              <a:t>1</a:t>
            </a:fld>
            <a:endParaRPr lang="en-US"/>
          </a:p>
        </p:txBody>
      </p:sp>
    </p:spTree>
    <p:extLst>
      <p:ext uri="{BB962C8B-B14F-4D97-AF65-F5344CB8AC3E}">
        <p14:creationId xmlns:p14="http://schemas.microsoft.com/office/powerpoint/2010/main" val="3569017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3F39E4-F7D4-5A41-BFFE-AAAA87C605A6}" type="slidenum">
              <a:rPr lang="en-US" smtClean="0"/>
              <a:t>4</a:t>
            </a:fld>
            <a:endParaRPr lang="en-US"/>
          </a:p>
        </p:txBody>
      </p:sp>
    </p:spTree>
    <p:extLst>
      <p:ext uri="{BB962C8B-B14F-4D97-AF65-F5344CB8AC3E}">
        <p14:creationId xmlns:p14="http://schemas.microsoft.com/office/powerpoint/2010/main" val="857380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3F39E4-F7D4-5A41-BFFE-AAAA87C605A6}" type="slidenum">
              <a:rPr lang="en-US" smtClean="0"/>
              <a:t>6</a:t>
            </a:fld>
            <a:endParaRPr lang="en-US"/>
          </a:p>
        </p:txBody>
      </p:sp>
    </p:spTree>
    <p:extLst>
      <p:ext uri="{BB962C8B-B14F-4D97-AF65-F5344CB8AC3E}">
        <p14:creationId xmlns:p14="http://schemas.microsoft.com/office/powerpoint/2010/main" val="7865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3F39E4-F7D4-5A41-BFFE-AAAA87C605A6}" type="slidenum">
              <a:rPr lang="en-US" smtClean="0"/>
              <a:t>7</a:t>
            </a:fld>
            <a:endParaRPr lang="en-US"/>
          </a:p>
        </p:txBody>
      </p:sp>
    </p:spTree>
    <p:extLst>
      <p:ext uri="{BB962C8B-B14F-4D97-AF65-F5344CB8AC3E}">
        <p14:creationId xmlns:p14="http://schemas.microsoft.com/office/powerpoint/2010/main" val="22028119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5D8C13E-DBCA-4148-B697-2BA77F68FB1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3C5E1BBF-BDA2-C646-8A14-F6D154D8DDAF}"/>
              </a:ext>
            </a:extLst>
          </p:cNvPr>
          <p:cNvSpPr/>
          <p:nvPr userDrawn="1"/>
        </p:nvSpPr>
        <p:spPr>
          <a:xfrm>
            <a:off x="0" y="3037114"/>
            <a:ext cx="5550794" cy="2794538"/>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039BCB-6B9D-734D-8CB5-68781E9606D6}"/>
              </a:ext>
            </a:extLst>
          </p:cNvPr>
          <p:cNvSpPr>
            <a:spLocks noGrp="1"/>
          </p:cNvSpPr>
          <p:nvPr>
            <p:ph type="ctrTitle"/>
          </p:nvPr>
        </p:nvSpPr>
        <p:spPr>
          <a:xfrm>
            <a:off x="481691" y="3135084"/>
            <a:ext cx="4857752" cy="1870076"/>
          </a:xfrm>
          <a:ln>
            <a:solidFill>
              <a:schemeClr val="tx1"/>
            </a:solidFill>
          </a:ln>
        </p:spPr>
        <p:txBody>
          <a:bodyPr anchor="b">
            <a:normAutofit/>
          </a:bodyPr>
          <a:lstStyle>
            <a:lvl1pPr algn="l">
              <a:defRPr sz="4800"/>
            </a:lvl1pPr>
          </a:lstStyle>
          <a:p>
            <a:r>
              <a:rPr lang="en-US" dirty="0"/>
              <a:t>Click to edit Master title style</a:t>
            </a:r>
          </a:p>
        </p:txBody>
      </p:sp>
      <p:sp>
        <p:nvSpPr>
          <p:cNvPr id="3" name="Subtitle 2">
            <a:extLst>
              <a:ext uri="{FF2B5EF4-FFF2-40B4-BE49-F238E27FC236}">
                <a16:creationId xmlns:a16="http://schemas.microsoft.com/office/drawing/2014/main" id="{8EB69140-0D95-6C4A-B748-234BEDE43761}"/>
              </a:ext>
            </a:extLst>
          </p:cNvPr>
          <p:cNvSpPr>
            <a:spLocks noGrp="1"/>
          </p:cNvSpPr>
          <p:nvPr>
            <p:ph type="subTitle" idx="1"/>
          </p:nvPr>
        </p:nvSpPr>
        <p:spPr>
          <a:xfrm>
            <a:off x="481691" y="5092473"/>
            <a:ext cx="4857752" cy="638855"/>
          </a:xfrm>
          <a:ln>
            <a:solidFill>
              <a:schemeClr val="tx1"/>
            </a:solidFill>
          </a:ln>
        </p:spPr>
        <p:txBody>
          <a:bodyPr>
            <a:normAutofit/>
          </a:bodyPr>
          <a:lstStyle>
            <a:lvl1pPr marL="0" indent="0" algn="l">
              <a:buNone/>
              <a:defRPr sz="18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665486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EA45564-0F79-0F43-A9A1-F457AF97AC82}"/>
              </a:ext>
            </a:extLst>
          </p:cNvPr>
          <p:cNvSpPr/>
          <p:nvPr userDrawn="1"/>
        </p:nvSpPr>
        <p:spPr>
          <a:xfrm>
            <a:off x="0" y="360888"/>
            <a:ext cx="5078437" cy="1696512"/>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D3B8214-9875-834B-91E5-35A7DF1A7760}"/>
              </a:ext>
            </a:extLst>
          </p:cNvPr>
          <p:cNvSpPr>
            <a:spLocks noGrp="1"/>
          </p:cNvSpPr>
          <p:nvPr>
            <p:ph type="title"/>
          </p:nvPr>
        </p:nvSpPr>
        <p:spPr>
          <a:xfrm>
            <a:off x="839788" y="457200"/>
            <a:ext cx="3932237" cy="1470074"/>
          </a:xfrm>
        </p:spPr>
        <p:txBody>
          <a:bodyPr anchor="ctr"/>
          <a:lstStyle>
            <a:lvl1pPr>
              <a:defRPr sz="3200">
                <a:solidFill>
                  <a:schemeClr val="bg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DE1AD4B8-AD5B-8D43-ADCD-57FADFF4DD94}"/>
              </a:ext>
            </a:extLst>
          </p:cNvPr>
          <p:cNvSpPr>
            <a:spLocks noGrp="1"/>
          </p:cNvSpPr>
          <p:nvPr>
            <p:ph type="pic" idx="1"/>
          </p:nvPr>
        </p:nvSpPr>
        <p:spPr>
          <a:xfrm>
            <a:off x="5183188" y="1434905"/>
            <a:ext cx="6172200" cy="442614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39B3474-3105-714C-AB71-58214A8022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pic>
        <p:nvPicPr>
          <p:cNvPr id="9" name="Picture 8">
            <a:extLst>
              <a:ext uri="{FF2B5EF4-FFF2-40B4-BE49-F238E27FC236}">
                <a16:creationId xmlns:a16="http://schemas.microsoft.com/office/drawing/2014/main" id="{FEA21388-0737-DF49-8577-4E49EEDFFE22}"/>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0" name="Slide Number Placeholder 5">
            <a:extLst>
              <a:ext uri="{FF2B5EF4-FFF2-40B4-BE49-F238E27FC236}">
                <a16:creationId xmlns:a16="http://schemas.microsoft.com/office/drawing/2014/main" id="{4D0144A1-C4ED-2547-99DA-47DA3F27C670}"/>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
        <p:nvSpPr>
          <p:cNvPr id="11" name="Rectangle 10">
            <a:extLst>
              <a:ext uri="{FF2B5EF4-FFF2-40B4-BE49-F238E27FC236}">
                <a16:creationId xmlns:a16="http://schemas.microsoft.com/office/drawing/2014/main" id="{3EA90421-BD69-0646-90D9-003A665E30F5}"/>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6440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Title and Content -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2FB349-5DBE-DE4D-A3DE-805056F5BD4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71849" y="631475"/>
            <a:ext cx="1012613" cy="611389"/>
          </a:xfrm>
          <a:prstGeom prst="rect">
            <a:avLst/>
          </a:prstGeom>
        </p:spPr>
      </p:pic>
      <p:sp>
        <p:nvSpPr>
          <p:cNvPr id="7" name="Title 7">
            <a:extLst>
              <a:ext uri="{FF2B5EF4-FFF2-40B4-BE49-F238E27FC236}">
                <a16:creationId xmlns:a16="http://schemas.microsoft.com/office/drawing/2014/main" id="{179D27E0-5362-A642-9832-27DEDB9087D1}"/>
              </a:ext>
            </a:extLst>
          </p:cNvPr>
          <p:cNvSpPr>
            <a:spLocks noGrp="1"/>
          </p:cNvSpPr>
          <p:nvPr>
            <p:ph type="title" hasCustomPrompt="1"/>
          </p:nvPr>
        </p:nvSpPr>
        <p:spPr>
          <a:xfrm>
            <a:off x="623392" y="948009"/>
            <a:ext cx="5414392" cy="2506290"/>
          </a:xfrm>
        </p:spPr>
        <p:txBody>
          <a:bodyPr>
            <a:normAutofit/>
          </a:bodyPr>
          <a:lstStyle>
            <a:lvl1pPr algn="l">
              <a:defRPr sz="4800" b="1">
                <a:solidFill>
                  <a:srgbClr val="FFB500"/>
                </a:solidFill>
              </a:defRPr>
            </a:lvl1pPr>
          </a:lstStyle>
          <a:p>
            <a:r>
              <a:rPr lang="en-US"/>
              <a:t>CLICK TO EDIT MASTER TITLE STYLE</a:t>
            </a:r>
          </a:p>
        </p:txBody>
      </p:sp>
      <p:sp>
        <p:nvSpPr>
          <p:cNvPr id="8" name="Content Placeholder 2">
            <a:extLst>
              <a:ext uri="{FF2B5EF4-FFF2-40B4-BE49-F238E27FC236}">
                <a16:creationId xmlns:a16="http://schemas.microsoft.com/office/drawing/2014/main" id="{2A38DD33-603B-1A41-A381-569CC34FD962}"/>
              </a:ext>
            </a:extLst>
          </p:cNvPr>
          <p:cNvSpPr>
            <a:spLocks noGrp="1"/>
          </p:cNvSpPr>
          <p:nvPr>
            <p:ph idx="1" hasCustomPrompt="1"/>
          </p:nvPr>
        </p:nvSpPr>
        <p:spPr>
          <a:xfrm>
            <a:off x="609600" y="3789040"/>
            <a:ext cx="10972800" cy="2337124"/>
          </a:xfrm>
        </p:spPr>
        <p:txBody>
          <a:bodyPr/>
          <a:lstStyle>
            <a:lvl1pPr marL="0" indent="0">
              <a:buNone/>
              <a:defRPr b="1" baseline="0">
                <a:solidFill>
                  <a:schemeClr val="bg1"/>
                </a:solidFill>
                <a:latin typeface="Arial" panose="020B0604020202020204" pitchFamily="34" charset="0"/>
                <a:cs typeface="Arial" panose="020B0604020202020204" pitchFamily="34" charset="0"/>
              </a:defRPr>
            </a:lvl1pPr>
            <a:lvl2pPr marL="0" indent="0">
              <a:buNone/>
              <a:defRPr>
                <a:solidFill>
                  <a:schemeClr val="bg1"/>
                </a:solidFill>
                <a:latin typeface="Arial" panose="020B0604020202020204" pitchFamily="34" charset="0"/>
                <a:cs typeface="Arial" panose="020B0604020202020204" pitchFamily="34" charset="0"/>
              </a:defRPr>
            </a:lvl2pPr>
            <a:lvl3pPr marL="1143000" indent="-228600">
              <a:buClr>
                <a:schemeClr val="tx2"/>
              </a:buClr>
              <a:buSzPct val="150000"/>
              <a:buFont typeface="Wingdings" panose="05000000000000000000" pitchFamily="2" charset="2"/>
              <a:buChar char="§"/>
              <a:defRPr>
                <a:solidFill>
                  <a:schemeClr val="bg1"/>
                </a:solidFill>
                <a:latin typeface="Arial" panose="020B0604020202020204" pitchFamily="34" charset="0"/>
                <a:cs typeface="Arial" panose="020B0604020202020204" pitchFamily="34" charset="0"/>
              </a:defRPr>
            </a:lvl3pPr>
            <a:lvl4pPr marL="1600200" indent="-228600">
              <a:buClr>
                <a:schemeClr val="tx2"/>
              </a:buClr>
              <a:buFont typeface="Arial" panose="020B0604020202020204" pitchFamily="34" charset="0"/>
              <a:buChar char="•"/>
              <a:defRPr baseline="0">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en-US"/>
              <a:t>Sub-head in bold</a:t>
            </a:r>
          </a:p>
          <a:p>
            <a:pPr lvl="1"/>
            <a:r>
              <a:rPr lang="en-US"/>
              <a:t>Text without bullets</a:t>
            </a:r>
          </a:p>
          <a:p>
            <a:pPr lvl="2"/>
            <a:r>
              <a:rPr lang="en-US"/>
              <a:t>Style for level 1</a:t>
            </a:r>
          </a:p>
          <a:p>
            <a:pPr lvl="3"/>
            <a:r>
              <a:rPr lang="en-US"/>
              <a:t>Style for level 2</a:t>
            </a:r>
          </a:p>
          <a:p>
            <a:pPr lvl="4"/>
            <a:r>
              <a:rPr lang="en-US"/>
              <a:t>Third level</a:t>
            </a:r>
            <a:endParaRPr lang="en-IN"/>
          </a:p>
        </p:txBody>
      </p:sp>
      <p:sp>
        <p:nvSpPr>
          <p:cNvPr id="9" name="Slide Number Placeholder 5">
            <a:extLst>
              <a:ext uri="{FF2B5EF4-FFF2-40B4-BE49-F238E27FC236}">
                <a16:creationId xmlns:a16="http://schemas.microsoft.com/office/drawing/2014/main" id="{09CC5958-5CE5-7F4D-9829-DA3FA04109FB}"/>
              </a:ext>
            </a:extLst>
          </p:cNvPr>
          <p:cNvSpPr>
            <a:spLocks noGrp="1"/>
          </p:cNvSpPr>
          <p:nvPr>
            <p:ph type="sldNum" sz="quarter" idx="12"/>
          </p:nvPr>
        </p:nvSpPr>
        <p:spPr>
          <a:xfrm>
            <a:off x="8610600" y="6356350"/>
            <a:ext cx="2743200" cy="365125"/>
          </a:xfrm>
        </p:spPr>
        <p:txBody>
          <a:bodyPr/>
          <a:lstStyle>
            <a:lvl1pPr>
              <a:defRPr>
                <a:solidFill>
                  <a:schemeClr val="bg1">
                    <a:alpha val="26000"/>
                  </a:schemeClr>
                </a:solidFill>
              </a:defRPr>
            </a:lvl1pPr>
          </a:lstStyle>
          <a:p>
            <a:r>
              <a:rPr lang="en-US"/>
              <a:t>Integrated People-centred Eye Care | </a:t>
            </a:r>
            <a:fld id="{957772F5-FB5C-5541-914E-B10CC7B51E51}" type="slidenum">
              <a:rPr lang="en-US" smtClean="0"/>
              <a:pPr/>
              <a:t>‹#›</a:t>
            </a:fld>
            <a:endParaRPr lang="en-US" dirty="0"/>
          </a:p>
        </p:txBody>
      </p:sp>
    </p:spTree>
    <p:extLst>
      <p:ext uri="{BB962C8B-B14F-4D97-AF65-F5344CB8AC3E}">
        <p14:creationId xmlns:p14="http://schemas.microsoft.com/office/powerpoint/2010/main" val="888181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_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074AA27-8A3D-6C43-B751-99CB2011CACF}"/>
              </a:ext>
            </a:extLst>
          </p:cNvPr>
          <p:cNvSpPr/>
          <p:nvPr userDrawn="1"/>
        </p:nvSpPr>
        <p:spPr>
          <a:xfrm>
            <a:off x="0" y="360888"/>
            <a:ext cx="7441809" cy="1329800"/>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1D2D8E-4A1B-004B-BF9C-0B55D9E1A0D7}"/>
              </a:ext>
            </a:extLst>
          </p:cNvPr>
          <p:cNvSpPr>
            <a:spLocks noGrp="1"/>
          </p:cNvSpPr>
          <p:nvPr>
            <p:ph type="title"/>
          </p:nvPr>
        </p:nvSpPr>
        <p:spPr>
          <a:xfrm>
            <a:off x="838200" y="365125"/>
            <a:ext cx="6167511" cy="1325563"/>
          </a:xfrm>
        </p:spPr>
        <p:txBody>
          <a:bodyPr>
            <a:normAutofit/>
          </a:bodyPr>
          <a:lstStyle>
            <a:lvl1pPr>
              <a:defRPr sz="40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5C981B07-4EE2-6A44-B8F9-25E607463ACB}"/>
              </a:ext>
            </a:extLst>
          </p:cNvPr>
          <p:cNvSpPr>
            <a:spLocks noGrp="1"/>
          </p:cNvSpPr>
          <p:nvPr>
            <p:ph idx="1"/>
          </p:nvPr>
        </p:nvSpPr>
        <p:spPr/>
        <p:txBody>
          <a:bodyPr/>
          <a:lstStyle>
            <a:lvl1pPr marL="457200" indent="-457200">
              <a:lnSpc>
                <a:spcPct val="100000"/>
              </a:lnSpc>
              <a:buFont typeface="Arial" panose="020B0604020202020204" pitchFamily="34" charset="0"/>
              <a:buChar char="•"/>
              <a:defRPr/>
            </a:lvl1pPr>
            <a:lvl2pPr marL="800100" indent="-342900">
              <a:lnSpc>
                <a:spcPct val="100000"/>
              </a:lnSpc>
              <a:buFont typeface="Arial" panose="020B0604020202020204" pitchFamily="34" charset="0"/>
              <a:buChar char="•"/>
              <a:defRPr/>
            </a:lvl2pPr>
            <a:lvl3pPr marL="1257300" indent="-342900">
              <a:lnSpc>
                <a:spcPct val="100000"/>
              </a:lnSpc>
              <a:buFont typeface="Arial" panose="020B0604020202020204" pitchFamily="34" charset="0"/>
              <a:buChar char="•"/>
              <a:defRPr/>
            </a:lvl3pPr>
            <a:lvl4pPr marL="1657350" indent="-285750">
              <a:lnSpc>
                <a:spcPct val="100000"/>
              </a:lnSpc>
              <a:buFont typeface="Arial" panose="020B0604020202020204" pitchFamily="34" charset="0"/>
              <a:buChar char="•"/>
              <a:defRPr/>
            </a:lvl4pPr>
            <a:lvl5pPr marL="2114550" indent="-285750">
              <a:lnSpc>
                <a:spcPct val="100000"/>
              </a:lnSpc>
              <a:buFont typeface="Arial" panose="020B0604020202020204"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a:extLst>
              <a:ext uri="{FF2B5EF4-FFF2-40B4-BE49-F238E27FC236}">
                <a16:creationId xmlns:a16="http://schemas.microsoft.com/office/drawing/2014/main" id="{739D3012-F04F-B042-AD07-EB7DBAD23C62}"/>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1" name="Slide Number Placeholder 5">
            <a:extLst>
              <a:ext uri="{FF2B5EF4-FFF2-40B4-BE49-F238E27FC236}">
                <a16:creationId xmlns:a16="http://schemas.microsoft.com/office/drawing/2014/main" id="{12BE1AFA-E36E-6143-855D-806FCC3D0956}"/>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3298868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th Photo_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074AA27-8A3D-6C43-B751-99CB2011CACF}"/>
              </a:ext>
            </a:extLst>
          </p:cNvPr>
          <p:cNvSpPr/>
          <p:nvPr userDrawn="1"/>
        </p:nvSpPr>
        <p:spPr>
          <a:xfrm>
            <a:off x="0" y="360888"/>
            <a:ext cx="7441809" cy="1329800"/>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1D2D8E-4A1B-004B-BF9C-0B55D9E1A0D7}"/>
              </a:ext>
            </a:extLst>
          </p:cNvPr>
          <p:cNvSpPr>
            <a:spLocks noGrp="1"/>
          </p:cNvSpPr>
          <p:nvPr>
            <p:ph type="title"/>
          </p:nvPr>
        </p:nvSpPr>
        <p:spPr>
          <a:xfrm>
            <a:off x="838200" y="365125"/>
            <a:ext cx="6167511" cy="1325563"/>
          </a:xfrm>
        </p:spPr>
        <p:txBody>
          <a:bodyPr>
            <a:normAutofit/>
          </a:bodyPr>
          <a:lstStyle>
            <a:lvl1pPr>
              <a:defRPr sz="40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5C981B07-4EE2-6A44-B8F9-25E607463ACB}"/>
              </a:ext>
            </a:extLst>
          </p:cNvPr>
          <p:cNvSpPr>
            <a:spLocks noGrp="1"/>
          </p:cNvSpPr>
          <p:nvPr>
            <p:ph idx="1"/>
          </p:nvPr>
        </p:nvSpPr>
        <p:spPr>
          <a:xfrm>
            <a:off x="838200" y="1825625"/>
            <a:ext cx="6167511"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Oval 7">
            <a:extLst>
              <a:ext uri="{FF2B5EF4-FFF2-40B4-BE49-F238E27FC236}">
                <a16:creationId xmlns:a16="http://schemas.microsoft.com/office/drawing/2014/main" id="{E915C317-A4C5-2047-8865-2ADFF2147E67}"/>
              </a:ext>
            </a:extLst>
          </p:cNvPr>
          <p:cNvSpPr/>
          <p:nvPr userDrawn="1"/>
        </p:nvSpPr>
        <p:spPr>
          <a:xfrm>
            <a:off x="7320136" y="1330063"/>
            <a:ext cx="4248472" cy="4248472"/>
          </a:xfrm>
          <a:prstGeom prst="ellipse">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10">
            <a:extLst>
              <a:ext uri="{FF2B5EF4-FFF2-40B4-BE49-F238E27FC236}">
                <a16:creationId xmlns:a16="http://schemas.microsoft.com/office/drawing/2014/main" id="{40D36335-5E66-3744-90DD-CF54CD1F3ADA}"/>
              </a:ext>
            </a:extLst>
          </p:cNvPr>
          <p:cNvSpPr>
            <a:spLocks noGrp="1"/>
          </p:cNvSpPr>
          <p:nvPr>
            <p:ph type="pic" sz="quarter" idx="10"/>
          </p:nvPr>
        </p:nvSpPr>
        <p:spPr>
          <a:xfrm>
            <a:off x="7752184" y="1844824"/>
            <a:ext cx="3672408" cy="3672408"/>
          </a:xfrm>
          <a:prstGeom prst="ellipse">
            <a:avLst/>
          </a:prstGeom>
        </p:spPr>
        <p:txBody>
          <a:bodyPr/>
          <a:lstStyle>
            <a:lvl1pPr>
              <a:defRPr>
                <a:solidFill>
                  <a:schemeClr val="bg1"/>
                </a:solidFill>
              </a:defRPr>
            </a:lvl1pPr>
          </a:lstStyle>
          <a:p>
            <a:endParaRPr lang="en-US"/>
          </a:p>
        </p:txBody>
      </p:sp>
      <p:pic>
        <p:nvPicPr>
          <p:cNvPr id="12" name="Picture 11">
            <a:extLst>
              <a:ext uri="{FF2B5EF4-FFF2-40B4-BE49-F238E27FC236}">
                <a16:creationId xmlns:a16="http://schemas.microsoft.com/office/drawing/2014/main" id="{22C37616-CC27-4243-8A52-B475FE6C6A4F}"/>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3" name="Slide Number Placeholder 5">
            <a:extLst>
              <a:ext uri="{FF2B5EF4-FFF2-40B4-BE49-F238E27FC236}">
                <a16:creationId xmlns:a16="http://schemas.microsoft.com/office/drawing/2014/main" id="{44EF5F1B-026B-9648-9ED7-A2AD9B5FE701}"/>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
        <p:nvSpPr>
          <p:cNvPr id="5" name="Text Placeholder 4">
            <a:extLst>
              <a:ext uri="{FF2B5EF4-FFF2-40B4-BE49-F238E27FC236}">
                <a16:creationId xmlns:a16="http://schemas.microsoft.com/office/drawing/2014/main" id="{909F6861-D81B-BB4D-81DD-9C52D68419E4}"/>
              </a:ext>
            </a:extLst>
          </p:cNvPr>
          <p:cNvSpPr>
            <a:spLocks noGrp="1"/>
          </p:cNvSpPr>
          <p:nvPr>
            <p:ph type="body" sz="quarter" idx="13" hasCustomPrompt="1"/>
          </p:nvPr>
        </p:nvSpPr>
        <p:spPr>
          <a:xfrm>
            <a:off x="7320136" y="5727190"/>
            <a:ext cx="4248472" cy="304804"/>
          </a:xfrm>
        </p:spPr>
        <p:txBody>
          <a:bodyPr anchor="ctr">
            <a:noAutofit/>
          </a:bodyPr>
          <a:lstStyle>
            <a:lvl1pPr marL="0" indent="0" algn="ctr">
              <a:buNone/>
              <a:defRPr sz="1100" i="0">
                <a:solidFill>
                  <a:schemeClr val="bg2">
                    <a:lumMod val="50000"/>
                  </a:schemeClr>
                </a:solidFill>
              </a:defRPr>
            </a:lvl1pPr>
          </a:lstStyle>
          <a:p>
            <a:pPr lvl="0"/>
            <a:r>
              <a:rPr lang="en-US" dirty="0"/>
              <a:t>Photo Credit:</a:t>
            </a:r>
          </a:p>
        </p:txBody>
      </p:sp>
    </p:spTree>
    <p:extLst>
      <p:ext uri="{BB962C8B-B14F-4D97-AF65-F5344CB8AC3E}">
        <p14:creationId xmlns:p14="http://schemas.microsoft.com/office/powerpoint/2010/main" val="1779705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with Caption_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9956F0-2BC6-374F-8105-4549D01A4CEC}"/>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074AA27-8A3D-6C43-B751-99CB2011CACF}"/>
              </a:ext>
            </a:extLst>
          </p:cNvPr>
          <p:cNvSpPr/>
          <p:nvPr userDrawn="1"/>
        </p:nvSpPr>
        <p:spPr>
          <a:xfrm>
            <a:off x="0" y="360888"/>
            <a:ext cx="7441809" cy="1329800"/>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1D2D8E-4A1B-004B-BF9C-0B55D9E1A0D7}"/>
              </a:ext>
            </a:extLst>
          </p:cNvPr>
          <p:cNvSpPr>
            <a:spLocks noGrp="1"/>
          </p:cNvSpPr>
          <p:nvPr>
            <p:ph type="title"/>
          </p:nvPr>
        </p:nvSpPr>
        <p:spPr>
          <a:xfrm>
            <a:off x="838200" y="365125"/>
            <a:ext cx="6167511" cy="1325563"/>
          </a:xfrm>
        </p:spPr>
        <p:txBody>
          <a:bodyPr>
            <a:normAutofit/>
          </a:bodyPr>
          <a:lstStyle>
            <a:lvl1pPr>
              <a:defRPr sz="40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5C981B07-4EE2-6A44-B8F9-25E607463ACB}"/>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a:extLst>
              <a:ext uri="{FF2B5EF4-FFF2-40B4-BE49-F238E27FC236}">
                <a16:creationId xmlns:a16="http://schemas.microsoft.com/office/drawing/2014/main" id="{2CE06F34-1029-924B-A89E-4D4872D2BBED}"/>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1" name="Slide Number Placeholder 5">
            <a:extLst>
              <a:ext uri="{FF2B5EF4-FFF2-40B4-BE49-F238E27FC236}">
                <a16:creationId xmlns:a16="http://schemas.microsoft.com/office/drawing/2014/main" id="{EDEDEA33-888B-0848-A6AC-0E3F5D0F622C}"/>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77348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_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9956F0-2BC6-374F-8105-4549D01A4CEC}"/>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074AA27-8A3D-6C43-B751-99CB2011CACF}"/>
              </a:ext>
            </a:extLst>
          </p:cNvPr>
          <p:cNvSpPr/>
          <p:nvPr userDrawn="1"/>
        </p:nvSpPr>
        <p:spPr>
          <a:xfrm>
            <a:off x="0" y="360888"/>
            <a:ext cx="7441809" cy="1329800"/>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1D2D8E-4A1B-004B-BF9C-0B55D9E1A0D7}"/>
              </a:ext>
            </a:extLst>
          </p:cNvPr>
          <p:cNvSpPr>
            <a:spLocks noGrp="1"/>
          </p:cNvSpPr>
          <p:nvPr>
            <p:ph type="title"/>
          </p:nvPr>
        </p:nvSpPr>
        <p:spPr>
          <a:xfrm>
            <a:off x="838200" y="365125"/>
            <a:ext cx="6167511" cy="1325563"/>
          </a:xfrm>
        </p:spPr>
        <p:txBody>
          <a:bodyPr>
            <a:normAutofit/>
          </a:bodyPr>
          <a:lstStyle>
            <a:lvl1pPr>
              <a:defRPr sz="40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5C981B07-4EE2-6A44-B8F9-25E607463ACB}"/>
              </a:ext>
            </a:extLst>
          </p:cNvPr>
          <p:cNvSpPr>
            <a:spLocks noGrp="1"/>
          </p:cNvSpPr>
          <p:nvPr>
            <p:ph idx="1"/>
          </p:nvPr>
        </p:nvSpPr>
        <p:spPr>
          <a:xfrm>
            <a:off x="838200" y="1825625"/>
            <a:ext cx="6167511"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Oval 9">
            <a:extLst>
              <a:ext uri="{FF2B5EF4-FFF2-40B4-BE49-F238E27FC236}">
                <a16:creationId xmlns:a16="http://schemas.microsoft.com/office/drawing/2014/main" id="{29E627A1-0169-1545-8F6F-913859991965}"/>
              </a:ext>
            </a:extLst>
          </p:cNvPr>
          <p:cNvSpPr/>
          <p:nvPr userDrawn="1"/>
        </p:nvSpPr>
        <p:spPr>
          <a:xfrm>
            <a:off x="7320136" y="1330063"/>
            <a:ext cx="4248472" cy="4248472"/>
          </a:xfrm>
          <a:prstGeom prst="ellipse">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E4567EFD-E4A3-424F-849B-72D04899B3E8}"/>
              </a:ext>
            </a:extLst>
          </p:cNvPr>
          <p:cNvSpPr>
            <a:spLocks noGrp="1"/>
          </p:cNvSpPr>
          <p:nvPr>
            <p:ph type="pic" sz="quarter" idx="10"/>
          </p:nvPr>
        </p:nvSpPr>
        <p:spPr>
          <a:xfrm>
            <a:off x="7752184" y="1844824"/>
            <a:ext cx="3672408" cy="3672408"/>
          </a:xfrm>
          <a:prstGeom prst="ellipse">
            <a:avLst/>
          </a:prstGeom>
        </p:spPr>
        <p:txBody>
          <a:bodyPr/>
          <a:lstStyle>
            <a:lvl1pPr>
              <a:defRPr>
                <a:solidFill>
                  <a:schemeClr val="bg1"/>
                </a:solidFill>
              </a:defRPr>
            </a:lvl1pPr>
          </a:lstStyle>
          <a:p>
            <a:endParaRPr lang="en-US" dirty="0"/>
          </a:p>
        </p:txBody>
      </p:sp>
      <p:pic>
        <p:nvPicPr>
          <p:cNvPr id="12" name="Picture 11">
            <a:extLst>
              <a:ext uri="{FF2B5EF4-FFF2-40B4-BE49-F238E27FC236}">
                <a16:creationId xmlns:a16="http://schemas.microsoft.com/office/drawing/2014/main" id="{2244EFF4-9D91-224B-B912-8B7F6F6C0B31}"/>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3" name="Slide Number Placeholder 5">
            <a:extLst>
              <a:ext uri="{FF2B5EF4-FFF2-40B4-BE49-F238E27FC236}">
                <a16:creationId xmlns:a16="http://schemas.microsoft.com/office/drawing/2014/main" id="{3BA5EE6C-6E0D-9642-8685-DA39FB405BC3}"/>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
        <p:nvSpPr>
          <p:cNvPr id="14" name="Text Placeholder 4">
            <a:extLst>
              <a:ext uri="{FF2B5EF4-FFF2-40B4-BE49-F238E27FC236}">
                <a16:creationId xmlns:a16="http://schemas.microsoft.com/office/drawing/2014/main" id="{1BB356C5-DC93-394D-81D0-B4AD0F6F5180}"/>
              </a:ext>
            </a:extLst>
          </p:cNvPr>
          <p:cNvSpPr>
            <a:spLocks noGrp="1"/>
          </p:cNvSpPr>
          <p:nvPr>
            <p:ph type="body" sz="quarter" idx="13" hasCustomPrompt="1"/>
          </p:nvPr>
        </p:nvSpPr>
        <p:spPr>
          <a:xfrm>
            <a:off x="7320136" y="5727190"/>
            <a:ext cx="4248472" cy="304804"/>
          </a:xfrm>
        </p:spPr>
        <p:txBody>
          <a:bodyPr anchor="ctr">
            <a:noAutofit/>
          </a:bodyPr>
          <a:lstStyle>
            <a:lvl1pPr marL="0" indent="0" algn="ctr">
              <a:buNone/>
              <a:defRPr sz="1100" i="0">
                <a:solidFill>
                  <a:schemeClr val="bg2">
                    <a:lumMod val="50000"/>
                  </a:schemeClr>
                </a:solidFill>
              </a:defRPr>
            </a:lvl1pPr>
          </a:lstStyle>
          <a:p>
            <a:pPr lvl="0"/>
            <a:r>
              <a:rPr lang="en-US" dirty="0"/>
              <a:t>Photo Credit:</a:t>
            </a:r>
          </a:p>
        </p:txBody>
      </p:sp>
    </p:spTree>
    <p:extLst>
      <p:ext uri="{BB962C8B-B14F-4D97-AF65-F5344CB8AC3E}">
        <p14:creationId xmlns:p14="http://schemas.microsoft.com/office/powerpoint/2010/main" val="1303536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F71E4F-1ED2-2A4C-9EF9-2B4A96642570}"/>
              </a:ext>
            </a:extLst>
          </p:cNvPr>
          <p:cNvSpPr/>
          <p:nvPr userDrawn="1"/>
        </p:nvSpPr>
        <p:spPr>
          <a:xfrm>
            <a:off x="0" y="360888"/>
            <a:ext cx="7441809" cy="1059949"/>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C9C026A9-6E19-B04E-9895-362DAD8C8AFA}"/>
              </a:ext>
            </a:extLst>
          </p:cNvPr>
          <p:cNvSpPr>
            <a:spLocks noGrp="1"/>
          </p:cNvSpPr>
          <p:nvPr>
            <p:ph type="title" hasCustomPrompt="1"/>
          </p:nvPr>
        </p:nvSpPr>
        <p:spPr>
          <a:xfrm>
            <a:off x="838200" y="365126"/>
            <a:ext cx="6167511" cy="1055712"/>
          </a:xfrm>
        </p:spPr>
        <p:txBody>
          <a:bodyPr>
            <a:normAutofit/>
          </a:bodyPr>
          <a:lstStyle>
            <a:lvl1pPr>
              <a:defRPr sz="4000">
                <a:solidFill>
                  <a:schemeClr val="bg1"/>
                </a:solidFill>
              </a:defRPr>
            </a:lvl1pPr>
          </a:lstStyle>
          <a:p>
            <a:r>
              <a:rPr lang="en-US" dirty="0"/>
              <a:t>Click to edit title</a:t>
            </a:r>
          </a:p>
        </p:txBody>
      </p:sp>
      <p:pic>
        <p:nvPicPr>
          <p:cNvPr id="9" name="Picture 8">
            <a:extLst>
              <a:ext uri="{FF2B5EF4-FFF2-40B4-BE49-F238E27FC236}">
                <a16:creationId xmlns:a16="http://schemas.microsoft.com/office/drawing/2014/main" id="{CDF633D9-3AA6-C64E-A064-81528F7A923B}"/>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0" name="Slide Number Placeholder 5">
            <a:extLst>
              <a:ext uri="{FF2B5EF4-FFF2-40B4-BE49-F238E27FC236}">
                <a16:creationId xmlns:a16="http://schemas.microsoft.com/office/drawing/2014/main" id="{EED01EFB-77E8-8044-B675-4C300E68FE6B}"/>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508441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4336F7-A616-E04A-B852-1CBC65FF5160}"/>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2F71E4F-1ED2-2A4C-9EF9-2B4A96642570}"/>
              </a:ext>
            </a:extLst>
          </p:cNvPr>
          <p:cNvSpPr/>
          <p:nvPr userDrawn="1"/>
        </p:nvSpPr>
        <p:spPr>
          <a:xfrm>
            <a:off x="0" y="360888"/>
            <a:ext cx="7441809" cy="1059949"/>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C9C026A9-6E19-B04E-9895-362DAD8C8AFA}"/>
              </a:ext>
            </a:extLst>
          </p:cNvPr>
          <p:cNvSpPr>
            <a:spLocks noGrp="1"/>
          </p:cNvSpPr>
          <p:nvPr>
            <p:ph type="title" hasCustomPrompt="1"/>
          </p:nvPr>
        </p:nvSpPr>
        <p:spPr>
          <a:xfrm>
            <a:off x="838200" y="365126"/>
            <a:ext cx="6167511" cy="1055712"/>
          </a:xfrm>
        </p:spPr>
        <p:txBody>
          <a:bodyPr>
            <a:normAutofit/>
          </a:bodyPr>
          <a:lstStyle>
            <a:lvl1pPr>
              <a:defRPr sz="4000">
                <a:solidFill>
                  <a:schemeClr val="bg1"/>
                </a:solidFill>
              </a:defRPr>
            </a:lvl1pPr>
          </a:lstStyle>
          <a:p>
            <a:r>
              <a:rPr lang="en-US" dirty="0"/>
              <a:t>Click to edit title</a:t>
            </a:r>
          </a:p>
        </p:txBody>
      </p:sp>
      <p:pic>
        <p:nvPicPr>
          <p:cNvPr id="9" name="Picture 8">
            <a:extLst>
              <a:ext uri="{FF2B5EF4-FFF2-40B4-BE49-F238E27FC236}">
                <a16:creationId xmlns:a16="http://schemas.microsoft.com/office/drawing/2014/main" id="{0A15ADB0-9F3B-7D44-BD9C-757F6261EEB6}"/>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0" name="Slide Number Placeholder 5">
            <a:extLst>
              <a:ext uri="{FF2B5EF4-FFF2-40B4-BE49-F238E27FC236}">
                <a16:creationId xmlns:a16="http://schemas.microsoft.com/office/drawing/2014/main" id="{66581086-B107-284B-BDB4-9983ED0D388C}"/>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1108882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4336F7-A616-E04A-B852-1CBC65FF5160}"/>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A15ADB0-9F3B-7D44-BD9C-757F6261EEB6}"/>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0" name="Slide Number Placeholder 5">
            <a:extLst>
              <a:ext uri="{FF2B5EF4-FFF2-40B4-BE49-F238E27FC236}">
                <a16:creationId xmlns:a16="http://schemas.microsoft.com/office/drawing/2014/main" id="{66581086-B107-284B-BDB4-9983ED0D388C}"/>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369265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343325-63C2-2441-9B5F-C865853F9578}"/>
              </a:ext>
            </a:extLst>
          </p:cNvPr>
          <p:cNvSpPr>
            <a:spLocks noGrp="1"/>
          </p:cNvSpPr>
          <p:nvPr>
            <p:ph idx="1"/>
          </p:nvPr>
        </p:nvSpPr>
        <p:spPr>
          <a:xfrm>
            <a:off x="5183188" y="1463040"/>
            <a:ext cx="6172200" cy="43980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8F08A5-EC0E-7E42-9263-D99B73B1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Rectangle 8">
            <a:extLst>
              <a:ext uri="{FF2B5EF4-FFF2-40B4-BE49-F238E27FC236}">
                <a16:creationId xmlns:a16="http://schemas.microsoft.com/office/drawing/2014/main" id="{0C3102C3-94F3-F642-B9B2-D8113B399416}"/>
              </a:ext>
            </a:extLst>
          </p:cNvPr>
          <p:cNvSpPr/>
          <p:nvPr userDrawn="1"/>
        </p:nvSpPr>
        <p:spPr>
          <a:xfrm>
            <a:off x="0" y="360888"/>
            <a:ext cx="5078437" cy="1696512"/>
          </a:xfrm>
          <a:prstGeom prst="rect">
            <a:avLst/>
          </a:prstGeom>
          <a:solidFill>
            <a:srgbClr val="014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F305589D-5A42-AB4B-B05C-EBAB20E8877D}"/>
              </a:ext>
            </a:extLst>
          </p:cNvPr>
          <p:cNvSpPr>
            <a:spLocks noGrp="1"/>
          </p:cNvSpPr>
          <p:nvPr>
            <p:ph type="title"/>
          </p:nvPr>
        </p:nvSpPr>
        <p:spPr>
          <a:xfrm>
            <a:off x="839788" y="457200"/>
            <a:ext cx="3932237" cy="1470074"/>
          </a:xfrm>
        </p:spPr>
        <p:txBody>
          <a:bodyPr anchor="ctr"/>
          <a:lstStyle>
            <a:lvl1pPr>
              <a:defRPr sz="3200">
                <a:solidFill>
                  <a:schemeClr val="bg1"/>
                </a:solidFill>
              </a:defRPr>
            </a:lvl1pPr>
          </a:lstStyle>
          <a:p>
            <a:r>
              <a:rPr lang="en-US" dirty="0"/>
              <a:t>Click to edit Master title style</a:t>
            </a:r>
          </a:p>
        </p:txBody>
      </p:sp>
      <p:sp>
        <p:nvSpPr>
          <p:cNvPr id="11" name="Rectangle 10">
            <a:extLst>
              <a:ext uri="{FF2B5EF4-FFF2-40B4-BE49-F238E27FC236}">
                <a16:creationId xmlns:a16="http://schemas.microsoft.com/office/drawing/2014/main" id="{D19BDAC0-EB71-D948-903C-039CBB5A160E}"/>
              </a:ext>
            </a:extLst>
          </p:cNvPr>
          <p:cNvSpPr/>
          <p:nvPr userDrawn="1"/>
        </p:nvSpPr>
        <p:spPr>
          <a:xfrm>
            <a:off x="0" y="0"/>
            <a:ext cx="309489" cy="6858000"/>
          </a:xfrm>
          <a:prstGeom prst="rect">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46E799E-4D54-FB49-B1FB-98E4FD5AD365}"/>
              </a:ext>
            </a:extLst>
          </p:cNvPr>
          <p:cNvPicPr>
            <a:picLocks noChangeAspect="1"/>
          </p:cNvPicPr>
          <p:nvPr userDrawn="1"/>
        </p:nvPicPr>
        <p:blipFill>
          <a:blip r:embed="rId2"/>
          <a:stretch>
            <a:fillRect/>
          </a:stretch>
        </p:blipFill>
        <p:spPr>
          <a:xfrm>
            <a:off x="10771849" y="678100"/>
            <a:ext cx="1012613" cy="518139"/>
          </a:xfrm>
          <a:prstGeom prst="rect">
            <a:avLst/>
          </a:prstGeom>
        </p:spPr>
      </p:pic>
      <p:sp>
        <p:nvSpPr>
          <p:cNvPr id="13" name="Slide Number Placeholder 5">
            <a:extLst>
              <a:ext uri="{FF2B5EF4-FFF2-40B4-BE49-F238E27FC236}">
                <a16:creationId xmlns:a16="http://schemas.microsoft.com/office/drawing/2014/main" id="{B941EA55-C6BC-0C4A-9F3F-888F492CF9F0}"/>
              </a:ext>
            </a:extLst>
          </p:cNvPr>
          <p:cNvSpPr>
            <a:spLocks noGrp="1"/>
          </p:cNvSpPr>
          <p:nvPr>
            <p:ph type="sldNum" sz="quarter" idx="12"/>
          </p:nvPr>
        </p:nvSpPr>
        <p:spPr>
          <a:xfrm>
            <a:off x="9042434" y="6407492"/>
            <a:ext cx="2743200" cy="365125"/>
          </a:xfrm>
        </p:spPr>
        <p:txBody>
          <a:bodyPr/>
          <a:lstStyle/>
          <a:p>
            <a:r>
              <a:rPr lang="en-US" dirty="0"/>
              <a:t>Integrated People-</a:t>
            </a:r>
            <a:r>
              <a:rPr lang="en-US" dirty="0" err="1"/>
              <a:t>centred</a:t>
            </a:r>
            <a:r>
              <a:rPr lang="en-US" dirty="0"/>
              <a:t> Eye Care | </a:t>
            </a:r>
            <a:fld id="{957772F5-FB5C-5541-914E-B10CC7B51E51}" type="slidenum">
              <a:rPr lang="en-US" smtClean="0"/>
              <a:t>‹#›</a:t>
            </a:fld>
            <a:endParaRPr lang="en-US" dirty="0"/>
          </a:p>
        </p:txBody>
      </p:sp>
    </p:spTree>
    <p:extLst>
      <p:ext uri="{BB962C8B-B14F-4D97-AF65-F5344CB8AC3E}">
        <p14:creationId xmlns:p14="http://schemas.microsoft.com/office/powerpoint/2010/main" val="1485853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5D7737-95CA-8349-864F-82B3B4CB70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B0C455-4DB7-D64D-8699-98F79DC68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11B87F-FB42-4246-AB41-5F32841524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754168-0F05-F249-BBEF-E9C3AFD57AEE}" type="datetime1">
              <a:rPr lang="en-US" smtClean="0"/>
              <a:t>5/1/2024</a:t>
            </a:fld>
            <a:endParaRPr lang="en-US"/>
          </a:p>
        </p:txBody>
      </p:sp>
      <p:sp>
        <p:nvSpPr>
          <p:cNvPr id="5" name="Footer Placeholder 4">
            <a:extLst>
              <a:ext uri="{FF2B5EF4-FFF2-40B4-BE49-F238E27FC236}">
                <a16:creationId xmlns:a16="http://schemas.microsoft.com/office/drawing/2014/main" id="{DBF07310-1BD4-CB42-BDBA-E5DAF24EE7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Integrated People-centred Eye Care</a:t>
            </a:r>
          </a:p>
        </p:txBody>
      </p:sp>
      <p:sp>
        <p:nvSpPr>
          <p:cNvPr id="6" name="Slide Number Placeholder 5">
            <a:extLst>
              <a:ext uri="{FF2B5EF4-FFF2-40B4-BE49-F238E27FC236}">
                <a16:creationId xmlns:a16="http://schemas.microsoft.com/office/drawing/2014/main" id="{A32655BF-1577-3441-826D-37B8D6ECDB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7772F5-FB5C-5541-914E-B10CC7B51E51}" type="slidenum">
              <a:rPr lang="en-US" smtClean="0"/>
              <a:t>‹#›</a:t>
            </a:fld>
            <a:endParaRPr lang="en-US"/>
          </a:p>
        </p:txBody>
      </p:sp>
    </p:spTree>
    <p:extLst>
      <p:ext uri="{BB962C8B-B14F-4D97-AF65-F5344CB8AC3E}">
        <p14:creationId xmlns:p14="http://schemas.microsoft.com/office/powerpoint/2010/main" val="3959040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64" r:id="rId5"/>
    <p:sldLayoutId id="2147483655" r:id="rId6"/>
    <p:sldLayoutId id="2147483665" r:id="rId7"/>
    <p:sldLayoutId id="2147483666" r:id="rId8"/>
    <p:sldLayoutId id="2147483656" r:id="rId9"/>
    <p:sldLayoutId id="2147483657" r:id="rId10"/>
    <p:sldLayoutId id="2147483661" r:id="rId11"/>
  </p:sldLayoutIdLst>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who.int/publications/i/item/9789241516570" TargetMode="External"/><Relationship Id="rId3" Type="http://schemas.openxmlformats.org/officeDocument/2006/relationships/image" Target="../media/image2.png"/><Relationship Id="rId7" Type="http://schemas.openxmlformats.org/officeDocument/2006/relationships/hyperlink" Target="https://www.thelancet.com/journals/langlo/article/PIIS2214-109X(20)30488-5/fulltext" TargetMode="External"/><Relationship Id="rId2" Type="http://schemas.openxmlformats.org/officeDocument/2006/relationships/image" Target="../media/image8.jpg"/><Relationship Id="rId1" Type="http://schemas.openxmlformats.org/officeDocument/2006/relationships/slideLayout" Target="../slideLayouts/slideLayout7.xml"/><Relationship Id="rId6" Type="http://schemas.openxmlformats.org/officeDocument/2006/relationships/hyperlink" Target="https://diabetesatlas.org/atlas/tenth-edition/" TargetMode="External"/><Relationship Id="rId11" Type="http://schemas.openxmlformats.org/officeDocument/2006/relationships/hyperlink" Target="https://www.who.int/initiatives/the-who-global-diabetes-compact" TargetMode="External"/><Relationship Id="rId5" Type="http://schemas.openxmlformats.org/officeDocument/2006/relationships/hyperlink" Target="https://www.iapb.org/learn/vision-atlas/" TargetMode="External"/><Relationship Id="rId10" Type="http://schemas.openxmlformats.org/officeDocument/2006/relationships/hyperlink" Target="https://www.iapb.org/learn/knowledge-hub/integrate/ipec/" TargetMode="External"/><Relationship Id="rId4" Type="http://schemas.openxmlformats.org/officeDocument/2006/relationships/hyperlink" Target="https://www.iapb.org/learn/resources/diabetic-retinopathy-a-call-for-global-action/" TargetMode="External"/><Relationship Id="rId9" Type="http://schemas.openxmlformats.org/officeDocument/2006/relationships/hyperlink" Target="https://iris.who.int/handle/10665/35425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apps.who.int/gb/ebwha/pdf_files/WHA74/A74(12)-en.pdf" TargetMode="External"/><Relationship Id="rId7"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dn.who.int/media/docs/default-source/ncds/mnd/2022_discussion_paper_final.pdf?sfvrsn=78343686_7" TargetMode="External"/><Relationship Id="rId5" Type="http://schemas.openxmlformats.org/officeDocument/2006/relationships/hyperlink" Target="https://apps.who.int/gb/ebwha/pdf_files/WHA75-REC1/A75_REC1_Interactive_en.pdf" TargetMode="External"/><Relationship Id="rId4" Type="http://schemas.openxmlformats.org/officeDocument/2006/relationships/hyperlink" Target="https://www.who.int/publications/i/item/978924004952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who.int/southeastasia/publications-detail/978929021007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hyperlink" Target="https://apps.who.int/iris/bitstream/handle/10665/336660/9789289055321-eng.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B6DD03-2CDA-7345-821B-54ED870E86FF}"/>
              </a:ext>
            </a:extLst>
          </p:cNvPr>
          <p:cNvSpPr>
            <a:spLocks noGrp="1"/>
          </p:cNvSpPr>
          <p:nvPr>
            <p:ph type="ctrTitle"/>
          </p:nvPr>
        </p:nvSpPr>
        <p:spPr>
          <a:xfrm>
            <a:off x="495759" y="3591742"/>
            <a:ext cx="4857752" cy="1870076"/>
          </a:xfrm>
          <a:ln>
            <a:noFill/>
          </a:ln>
        </p:spPr>
        <p:txBody>
          <a:bodyPr>
            <a:normAutofit fontScale="90000"/>
          </a:bodyPr>
          <a:lstStyle/>
          <a:p>
            <a:pPr lvl="0">
              <a:lnSpc>
                <a:spcPct val="100000"/>
              </a:lnSpc>
              <a:spcBef>
                <a:spcPts val="0"/>
              </a:spcBef>
            </a:pPr>
            <a:r>
              <a:rPr lang="en-US" sz="4400" b="1" dirty="0">
                <a:solidFill>
                  <a:prstClr val="black"/>
                </a:solidFill>
                <a:latin typeface="Calibri" panose="020F0502020204030204"/>
                <a:ea typeface="+mn-ea"/>
                <a:cs typeface="+mn-cs"/>
              </a:rPr>
              <a:t>DIABETIC RETINOPATHY: A CALL FOR ACTION</a:t>
            </a:r>
            <a:endParaRPr lang="en-US" dirty="0"/>
          </a:p>
        </p:txBody>
      </p:sp>
      <p:sp>
        <p:nvSpPr>
          <p:cNvPr id="2" name="Slide Number Placeholder 1">
            <a:extLst>
              <a:ext uri="{FF2B5EF4-FFF2-40B4-BE49-F238E27FC236}">
                <a16:creationId xmlns:a16="http://schemas.microsoft.com/office/drawing/2014/main" id="{2A48B2C2-92F8-E52D-942C-EE0EF9982885}"/>
              </a:ext>
            </a:extLst>
          </p:cNvPr>
          <p:cNvSpPr>
            <a:spLocks noGrp="1"/>
          </p:cNvSpPr>
          <p:nvPr>
            <p:ph type="sldNum" sz="quarter" idx="4294967295"/>
          </p:nvPr>
        </p:nvSpPr>
        <p:spPr>
          <a:xfrm>
            <a:off x="9448800" y="6356350"/>
            <a:ext cx="2743200" cy="365125"/>
          </a:xfrm>
        </p:spPr>
        <p:txBody>
          <a:bodyPr/>
          <a:lstStyle/>
          <a:p>
            <a:fld id="{957772F5-FB5C-5541-914E-B10CC7B51E51}" type="slidenum">
              <a:rPr lang="en-US" smtClean="0"/>
              <a:t>1</a:t>
            </a:fld>
            <a:endParaRPr lang="en-US"/>
          </a:p>
        </p:txBody>
      </p:sp>
      <p:pic>
        <p:nvPicPr>
          <p:cNvPr id="10" name="Picture 9">
            <a:extLst>
              <a:ext uri="{FF2B5EF4-FFF2-40B4-BE49-F238E27FC236}">
                <a16:creationId xmlns:a16="http://schemas.microsoft.com/office/drawing/2014/main" id="{C97B841C-ED20-1C4C-856B-C67E51B381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 y="2085821"/>
            <a:ext cx="1012613" cy="611389"/>
          </a:xfrm>
          <a:prstGeom prst="rect">
            <a:avLst/>
          </a:prstGeom>
        </p:spPr>
      </p:pic>
      <p:sp>
        <p:nvSpPr>
          <p:cNvPr id="3" name="TextBox 2">
            <a:extLst>
              <a:ext uri="{FF2B5EF4-FFF2-40B4-BE49-F238E27FC236}">
                <a16:creationId xmlns:a16="http://schemas.microsoft.com/office/drawing/2014/main" id="{5D79E078-D8BE-5D1D-3F93-D525E9E623C6}"/>
              </a:ext>
            </a:extLst>
          </p:cNvPr>
          <p:cNvSpPr txBox="1"/>
          <p:nvPr/>
        </p:nvSpPr>
        <p:spPr>
          <a:xfrm>
            <a:off x="141514" y="6019800"/>
            <a:ext cx="11854542" cy="523220"/>
          </a:xfrm>
          <a:prstGeom prst="rect">
            <a:avLst/>
          </a:prstGeom>
          <a:noFill/>
        </p:spPr>
        <p:txBody>
          <a:bodyPr wrap="square" rtlCol="0">
            <a:spAutoFit/>
          </a:bodyPr>
          <a:lstStyle/>
          <a:p>
            <a:pPr algn="ctr"/>
            <a:r>
              <a:rPr lang="en-US" sz="1400" dirty="0">
                <a:solidFill>
                  <a:schemeClr val="bg1"/>
                </a:solidFill>
              </a:rPr>
              <a:t>This presentation uses the key messages &amp; recommendations from the joint policy brief by International Agency for Prevention of Blindness(IAPB) and the International Diabetes Federation (IDF) </a:t>
            </a:r>
          </a:p>
        </p:txBody>
      </p:sp>
    </p:spTree>
    <p:extLst>
      <p:ext uri="{BB962C8B-B14F-4D97-AF65-F5344CB8AC3E}">
        <p14:creationId xmlns:p14="http://schemas.microsoft.com/office/powerpoint/2010/main" val="1489983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7C5F9A63-F7A6-6EF6-DCCA-EAAC7D9CC4FB}"/>
              </a:ext>
            </a:extLst>
          </p:cNvPr>
          <p:cNvGrpSpPr/>
          <p:nvPr/>
        </p:nvGrpSpPr>
        <p:grpSpPr>
          <a:xfrm>
            <a:off x="7342789" y="1676564"/>
            <a:ext cx="4248472" cy="4248472"/>
            <a:chOff x="7320136" y="1330063"/>
            <a:chExt cx="4248472" cy="4248472"/>
          </a:xfrm>
        </p:grpSpPr>
        <p:sp>
          <p:nvSpPr>
            <p:cNvPr id="19" name="Oval 18">
              <a:extLst>
                <a:ext uri="{FF2B5EF4-FFF2-40B4-BE49-F238E27FC236}">
                  <a16:creationId xmlns:a16="http://schemas.microsoft.com/office/drawing/2014/main" id="{EF0814BA-D532-FA0B-11DD-4DED58EC5FDE}"/>
                </a:ext>
              </a:extLst>
            </p:cNvPr>
            <p:cNvSpPr/>
            <p:nvPr/>
          </p:nvSpPr>
          <p:spPr>
            <a:xfrm>
              <a:off x="7320136" y="1330063"/>
              <a:ext cx="4248472" cy="4248472"/>
            </a:xfrm>
            <a:prstGeom prst="ellipse">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A group of people raising their hands&#10;&#10;Description automatically generated">
              <a:extLst>
                <a:ext uri="{FF2B5EF4-FFF2-40B4-BE49-F238E27FC236}">
                  <a16:creationId xmlns:a16="http://schemas.microsoft.com/office/drawing/2014/main" id="{B81D5B6C-295B-AD1D-2D8F-1F5AACA0D4BA}"/>
                </a:ext>
              </a:extLst>
            </p:cNvPr>
            <p:cNvPicPr>
              <a:picLocks noChangeAspect="1"/>
            </p:cNvPicPr>
            <p:nvPr/>
          </p:nvPicPr>
          <p:blipFill rotWithShape="1">
            <a:blip r:embed="rId2"/>
            <a:srcRect l="12051" t="2436" r="19978" b="-2436"/>
            <a:stretch/>
          </p:blipFill>
          <p:spPr>
            <a:xfrm>
              <a:off x="7441326" y="1534716"/>
              <a:ext cx="4066903" cy="3993221"/>
            </a:xfrm>
            <a:prstGeom prst="ellipse">
              <a:avLst/>
            </a:prstGeom>
            <a:ln w="63500" cap="rnd">
              <a:noFill/>
            </a:ln>
            <a:effectLst/>
          </p:spPr>
        </p:pic>
      </p:grpSp>
      <p:pic>
        <p:nvPicPr>
          <p:cNvPr id="6" name="Picture 5">
            <a:extLst>
              <a:ext uri="{FF2B5EF4-FFF2-40B4-BE49-F238E27FC236}">
                <a16:creationId xmlns:a16="http://schemas.microsoft.com/office/drawing/2014/main" id="{4A0D3F97-05FA-E54E-B315-89B4B718EC5F}"/>
              </a:ext>
            </a:extLst>
          </p:cNvPr>
          <p:cNvPicPr>
            <a:picLocks noChangeAspect="1"/>
          </p:cNvPicPr>
          <p:nvPr/>
        </p:nvPicPr>
        <p:blipFill>
          <a:blip r:embed="rId3"/>
          <a:stretch>
            <a:fillRect/>
          </a:stretch>
        </p:blipFill>
        <p:spPr>
          <a:xfrm>
            <a:off x="10771849" y="678100"/>
            <a:ext cx="1012613" cy="518139"/>
          </a:xfrm>
          <a:prstGeom prst="rect">
            <a:avLst/>
          </a:prstGeom>
        </p:spPr>
      </p:pic>
      <p:sp>
        <p:nvSpPr>
          <p:cNvPr id="3" name="Title 2">
            <a:extLst>
              <a:ext uri="{FF2B5EF4-FFF2-40B4-BE49-F238E27FC236}">
                <a16:creationId xmlns:a16="http://schemas.microsoft.com/office/drawing/2014/main" id="{27E35744-B2FE-8046-BCBD-E7F28181F43D}"/>
              </a:ext>
            </a:extLst>
          </p:cNvPr>
          <p:cNvSpPr>
            <a:spLocks noGrp="1"/>
          </p:cNvSpPr>
          <p:nvPr>
            <p:ph type="title"/>
          </p:nvPr>
        </p:nvSpPr>
        <p:spPr/>
        <p:txBody>
          <a:bodyPr/>
          <a:lstStyle/>
          <a:p>
            <a:r>
              <a:rPr lang="en-US" b="1" dirty="0">
                <a:latin typeface="Montserrat" panose="00000500000000000000" pitchFamily="2" charset="0"/>
              </a:rPr>
              <a:t>RESOURCES</a:t>
            </a:r>
          </a:p>
        </p:txBody>
      </p:sp>
      <p:sp>
        <p:nvSpPr>
          <p:cNvPr id="14" name="Slide Number Placeholder 5">
            <a:extLst>
              <a:ext uri="{FF2B5EF4-FFF2-40B4-BE49-F238E27FC236}">
                <a16:creationId xmlns:a16="http://schemas.microsoft.com/office/drawing/2014/main" id="{A50098D0-CA96-174C-A647-69DDBDA6CF8C}"/>
              </a:ext>
            </a:extLst>
          </p:cNvPr>
          <p:cNvSpPr>
            <a:spLocks noGrp="1"/>
          </p:cNvSpPr>
          <p:nvPr>
            <p:ph type="sldNum" sz="quarter" idx="12"/>
          </p:nvPr>
        </p:nvSpPr>
        <p:spPr>
          <a:xfrm>
            <a:off x="8586651" y="6405361"/>
            <a:ext cx="3197811" cy="365125"/>
          </a:xfrm>
        </p:spPr>
        <p:txBody>
          <a:bodyPr/>
          <a:lstStyle/>
          <a:p>
            <a:r>
              <a:rPr lang="en-US" dirty="0"/>
              <a:t>Diabetic Retinopathy: A Call for Global Action | </a:t>
            </a:r>
            <a:fld id="{957772F5-FB5C-5541-914E-B10CC7B51E51}" type="slidenum">
              <a:rPr lang="en-US" smtClean="0"/>
              <a:t>10</a:t>
            </a:fld>
            <a:endParaRPr lang="en-US" dirty="0"/>
          </a:p>
        </p:txBody>
      </p:sp>
      <p:sp>
        <p:nvSpPr>
          <p:cNvPr id="16" name="TextBox 15">
            <a:extLst>
              <a:ext uri="{FF2B5EF4-FFF2-40B4-BE49-F238E27FC236}">
                <a16:creationId xmlns:a16="http://schemas.microsoft.com/office/drawing/2014/main" id="{52A19211-3660-F52E-5706-D75C75229F68}"/>
              </a:ext>
            </a:extLst>
          </p:cNvPr>
          <p:cNvSpPr txBox="1"/>
          <p:nvPr/>
        </p:nvSpPr>
        <p:spPr>
          <a:xfrm>
            <a:off x="571235" y="1731157"/>
            <a:ext cx="6167511" cy="3170099"/>
          </a:xfrm>
          <a:prstGeom prst="rect">
            <a:avLst/>
          </a:prstGeom>
          <a:noFill/>
        </p:spPr>
        <p:txBody>
          <a:bodyPr wrap="square" rtlCol="0">
            <a:spAutoFit/>
          </a:bodyPr>
          <a:lstStyle/>
          <a:p>
            <a:pPr marL="285750" indent="-285750">
              <a:buFont typeface="Wingdings" panose="05000000000000000000" pitchFamily="2" charset="2"/>
              <a:buChar char="Ø"/>
            </a:pPr>
            <a:r>
              <a:rPr lang="en-GB" sz="2000" dirty="0">
                <a:latin typeface="Montserrat" panose="00000500000000000000" pitchFamily="2" charset="0"/>
                <a:hlinkClick r:id="rId4">
                  <a:extLst>
                    <a:ext uri="{A12FA001-AC4F-418D-AE19-62706E023703}">
                      <ahyp:hlinkClr xmlns:ahyp="http://schemas.microsoft.com/office/drawing/2018/hyperlinkcolor" val="tx"/>
                    </a:ext>
                  </a:extLst>
                </a:hlinkClick>
              </a:rPr>
              <a:t>Policy Brief – Diabetic Retinopathy: A call for global action</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5">
                  <a:extLst>
                    <a:ext uri="{A12FA001-AC4F-418D-AE19-62706E023703}">
                      <ahyp:hlinkClr xmlns:ahyp="http://schemas.microsoft.com/office/drawing/2018/hyperlinkcolor" val="tx"/>
                    </a:ext>
                  </a:extLst>
                </a:hlinkClick>
              </a:rPr>
              <a:t>IAPB Vision Atlas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6">
                  <a:extLst>
                    <a:ext uri="{A12FA001-AC4F-418D-AE19-62706E023703}">
                      <ahyp:hlinkClr xmlns:ahyp="http://schemas.microsoft.com/office/drawing/2018/hyperlinkcolor" val="tx"/>
                    </a:ext>
                  </a:extLst>
                </a:hlinkClick>
              </a:rPr>
              <a:t>IDF Diabetes Atlas 2021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7">
                  <a:extLst>
                    <a:ext uri="{A12FA001-AC4F-418D-AE19-62706E023703}">
                      <ahyp:hlinkClr xmlns:ahyp="http://schemas.microsoft.com/office/drawing/2018/hyperlinkcolor" val="tx"/>
                    </a:ext>
                  </a:extLst>
                </a:hlinkClick>
              </a:rPr>
              <a:t>The Lancet Commission on Global Eye Health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8">
                  <a:extLst>
                    <a:ext uri="{A12FA001-AC4F-418D-AE19-62706E023703}">
                      <ahyp:hlinkClr xmlns:ahyp="http://schemas.microsoft.com/office/drawing/2018/hyperlinkcolor" val="tx"/>
                    </a:ext>
                  </a:extLst>
                </a:hlinkClick>
              </a:rPr>
              <a:t>WHO World Report on Vision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9">
                  <a:extLst>
                    <a:ext uri="{A12FA001-AC4F-418D-AE19-62706E023703}">
                      <ahyp:hlinkClr xmlns:ahyp="http://schemas.microsoft.com/office/drawing/2018/hyperlinkcolor" val="tx"/>
                    </a:ext>
                  </a:extLst>
                </a:hlinkClick>
              </a:rPr>
              <a:t>WHO Package of eye care interventions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10">
                  <a:extLst>
                    <a:ext uri="{A12FA001-AC4F-418D-AE19-62706E023703}">
                      <ahyp:hlinkClr xmlns:ahyp="http://schemas.microsoft.com/office/drawing/2018/hyperlinkcolor" val="tx"/>
                    </a:ext>
                  </a:extLst>
                </a:hlinkClick>
              </a:rPr>
              <a:t>IAPB Integrated people-centred eye care </a:t>
            </a:r>
            <a:endParaRPr lang="en-GB" sz="2000" dirty="0">
              <a:latin typeface="Montserrat" panose="00000500000000000000" pitchFamily="2" charset="0"/>
            </a:endParaRPr>
          </a:p>
          <a:p>
            <a:pPr marL="285750" indent="-285750">
              <a:buFont typeface="Wingdings" panose="05000000000000000000" pitchFamily="2" charset="2"/>
              <a:buChar char="Ø"/>
            </a:pPr>
            <a:r>
              <a:rPr lang="en-GB" sz="2000" dirty="0">
                <a:latin typeface="Montserrat" panose="00000500000000000000" pitchFamily="2" charset="0"/>
                <a:hlinkClick r:id="rId11">
                  <a:extLst>
                    <a:ext uri="{A12FA001-AC4F-418D-AE19-62706E023703}">
                      <ahyp:hlinkClr xmlns:ahyp="http://schemas.microsoft.com/office/drawing/2018/hyperlinkcolor" val="tx"/>
                    </a:ext>
                  </a:extLst>
                </a:hlinkClick>
              </a:rPr>
              <a:t>The Global Diabetes Compact</a:t>
            </a:r>
            <a:endParaRPr lang="en-GB" sz="2000" dirty="0">
              <a:latin typeface="Montserrat" panose="00000500000000000000" pitchFamily="2" charset="0"/>
            </a:endParaRPr>
          </a:p>
        </p:txBody>
      </p:sp>
    </p:spTree>
    <p:extLst>
      <p:ext uri="{BB962C8B-B14F-4D97-AF65-F5344CB8AC3E}">
        <p14:creationId xmlns:p14="http://schemas.microsoft.com/office/powerpoint/2010/main" val="1801546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91F1B2AB-182D-ED49-9C90-F4269D17BE04}"/>
              </a:ext>
            </a:extLst>
          </p:cNvPr>
          <p:cNvSpPr txBox="1">
            <a:spLocks/>
          </p:cNvSpPr>
          <p:nvPr/>
        </p:nvSpPr>
        <p:spPr>
          <a:xfrm>
            <a:off x="623391" y="3183209"/>
            <a:ext cx="8085180" cy="250629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b="1" kern="1200">
                <a:solidFill>
                  <a:srgbClr val="FFB500"/>
                </a:solidFill>
                <a:latin typeface="+mj-lt"/>
                <a:ea typeface="+mj-ea"/>
                <a:cs typeface="+mj-cs"/>
              </a:defRPr>
            </a:lvl1pPr>
          </a:lstStyle>
          <a:p>
            <a:pPr>
              <a:lnSpc>
                <a:spcPct val="150000"/>
              </a:lnSpc>
            </a:pPr>
            <a:r>
              <a:rPr lang="en-US" sz="4000" dirty="0">
                <a:latin typeface="Montserrat" panose="00000500000000000000" pitchFamily="2" charset="0"/>
              </a:rPr>
              <a:t>THANK YOU!</a:t>
            </a:r>
            <a:br>
              <a:rPr lang="en-US" dirty="0"/>
            </a:br>
            <a:r>
              <a:rPr lang="en-US" sz="1600" b="0" spc="300" dirty="0">
                <a:solidFill>
                  <a:schemeClr val="bg1"/>
                </a:solidFill>
                <a:latin typeface="Arial" panose="020B0604020202020204" pitchFamily="34" charset="0"/>
                <a:cs typeface="Arial" panose="020B0604020202020204" pitchFamily="34" charset="0"/>
              </a:rPr>
              <a:t>https://www.iapb.org/learn/knowledge-hub/eye-conditions/diabetic-retinopathy/ </a:t>
            </a:r>
            <a:endParaRPr lang="en-US" b="0" spc="300" dirty="0">
              <a:solidFill>
                <a:schemeClr val="bg1"/>
              </a:solidFill>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A16FFEA7-19A6-246E-BC1E-4737E607BEAB}"/>
              </a:ext>
            </a:extLst>
          </p:cNvPr>
          <p:cNvSpPr>
            <a:spLocks noGrp="1"/>
          </p:cNvSpPr>
          <p:nvPr>
            <p:ph type="ftr" sz="quarter" idx="4294967295"/>
          </p:nvPr>
        </p:nvSpPr>
        <p:spPr>
          <a:xfrm>
            <a:off x="623391" y="6300079"/>
            <a:ext cx="4114800" cy="365125"/>
          </a:xfrm>
        </p:spPr>
        <p:txBody>
          <a:bodyPr/>
          <a:lstStyle/>
          <a:p>
            <a:pPr algn="l"/>
            <a:r>
              <a:rPr lang="en-GB" dirty="0">
                <a:solidFill>
                  <a:schemeClr val="bg1">
                    <a:alpha val="47000"/>
                  </a:schemeClr>
                </a:solidFill>
              </a:rPr>
              <a:t>Diabetic Retinopathy: A Call for Global Action </a:t>
            </a:r>
            <a:endParaRPr lang="en-IN" dirty="0">
              <a:solidFill>
                <a:schemeClr val="bg1">
                  <a:alpha val="47000"/>
                </a:schemeClr>
              </a:solidFill>
            </a:endParaRPr>
          </a:p>
        </p:txBody>
      </p:sp>
    </p:spTree>
    <p:extLst>
      <p:ext uri="{BB962C8B-B14F-4D97-AF65-F5344CB8AC3E}">
        <p14:creationId xmlns:p14="http://schemas.microsoft.com/office/powerpoint/2010/main" val="1509578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2F545-D4CB-6F26-AB3B-1ADF7CC17988}"/>
              </a:ext>
            </a:extLst>
          </p:cNvPr>
          <p:cNvSpPr>
            <a:spLocks noGrp="1"/>
          </p:cNvSpPr>
          <p:nvPr>
            <p:ph type="title"/>
          </p:nvPr>
        </p:nvSpPr>
        <p:spPr/>
        <p:txBody>
          <a:bodyPr/>
          <a:lstStyle/>
          <a:p>
            <a:r>
              <a:rPr lang="en-GB" b="1" dirty="0">
                <a:latin typeface="Montserrat" panose="00000500000000000000" pitchFamily="2" charset="0"/>
              </a:rPr>
              <a:t>THE CHALLENGES</a:t>
            </a:r>
          </a:p>
        </p:txBody>
      </p:sp>
      <p:sp>
        <p:nvSpPr>
          <p:cNvPr id="4" name="Slide Number Placeholder 3">
            <a:extLst>
              <a:ext uri="{FF2B5EF4-FFF2-40B4-BE49-F238E27FC236}">
                <a16:creationId xmlns:a16="http://schemas.microsoft.com/office/drawing/2014/main" id="{6BCC1C89-E3C5-BAE4-59E9-4ADF8C951D4A}"/>
              </a:ext>
            </a:extLst>
          </p:cNvPr>
          <p:cNvSpPr>
            <a:spLocks noGrp="1"/>
          </p:cNvSpPr>
          <p:nvPr>
            <p:ph type="sldNum" sz="quarter" idx="12"/>
          </p:nvPr>
        </p:nvSpPr>
        <p:spPr>
          <a:xfrm>
            <a:off x="8508274" y="6407492"/>
            <a:ext cx="3277360" cy="365125"/>
          </a:xfrm>
        </p:spPr>
        <p:txBody>
          <a:bodyPr/>
          <a:lstStyle/>
          <a:p>
            <a:r>
              <a:rPr lang="en-US" dirty="0"/>
              <a:t>Diabetic Retinopathy: A Call for Global Action | </a:t>
            </a:r>
            <a:fld id="{957772F5-FB5C-5541-914E-B10CC7B51E51}" type="slidenum">
              <a:rPr lang="en-US" smtClean="0"/>
              <a:t>2</a:t>
            </a:fld>
            <a:endParaRPr lang="en-US" dirty="0"/>
          </a:p>
        </p:txBody>
      </p:sp>
      <p:pic>
        <p:nvPicPr>
          <p:cNvPr id="10" name="Picture 9" descr="A map of the world with different colored countries/regions&#10;&#10;Description automatically generated">
            <a:extLst>
              <a:ext uri="{FF2B5EF4-FFF2-40B4-BE49-F238E27FC236}">
                <a16:creationId xmlns:a16="http://schemas.microsoft.com/office/drawing/2014/main" id="{E86C7E75-4B01-34F5-557A-82B8D0994DFC}"/>
              </a:ext>
            </a:extLst>
          </p:cNvPr>
          <p:cNvPicPr>
            <a:picLocks noChangeAspect="1"/>
          </p:cNvPicPr>
          <p:nvPr/>
        </p:nvPicPr>
        <p:blipFill rotWithShape="1">
          <a:blip r:embed="rId2"/>
          <a:srcRect t="10463"/>
          <a:stretch/>
        </p:blipFill>
        <p:spPr>
          <a:xfrm>
            <a:off x="659186" y="2519491"/>
            <a:ext cx="6643487" cy="3760077"/>
          </a:xfrm>
          <a:prstGeom prst="rect">
            <a:avLst/>
          </a:prstGeom>
        </p:spPr>
      </p:pic>
      <p:sp>
        <p:nvSpPr>
          <p:cNvPr id="12" name="TextBox 11">
            <a:extLst>
              <a:ext uri="{FF2B5EF4-FFF2-40B4-BE49-F238E27FC236}">
                <a16:creationId xmlns:a16="http://schemas.microsoft.com/office/drawing/2014/main" id="{F030CE33-745D-10C4-BB2D-E248725E6358}"/>
              </a:ext>
            </a:extLst>
          </p:cNvPr>
          <p:cNvSpPr txBox="1"/>
          <p:nvPr/>
        </p:nvSpPr>
        <p:spPr>
          <a:xfrm>
            <a:off x="7637417" y="2087909"/>
            <a:ext cx="3895396" cy="3693319"/>
          </a:xfrm>
          <a:prstGeom prst="rect">
            <a:avLst/>
          </a:prstGeom>
          <a:noFill/>
        </p:spPr>
        <p:txBody>
          <a:bodyPr wrap="square" rtlCol="0">
            <a:spAutoFit/>
          </a:bodyPr>
          <a:lstStyle/>
          <a:p>
            <a:r>
              <a:rPr lang="en-GB" dirty="0"/>
              <a:t>1. Globally, 537 million adults aged 20-79 years are living with diabetes.</a:t>
            </a:r>
          </a:p>
          <a:p>
            <a:r>
              <a:rPr lang="en-GB" dirty="0"/>
              <a:t>This is predicted to reach 1.3 billion in 50 years.</a:t>
            </a:r>
          </a:p>
          <a:p>
            <a:endParaRPr lang="en-GB" dirty="0"/>
          </a:p>
          <a:p>
            <a:r>
              <a:rPr lang="en-GB" dirty="0"/>
              <a:t>2. 75% of adults with diabetes (433 million) live in low- and middle-income countries.</a:t>
            </a:r>
          </a:p>
          <a:p>
            <a:endParaRPr lang="en-GB" dirty="0"/>
          </a:p>
          <a:p>
            <a:r>
              <a:rPr lang="en-GB" dirty="0"/>
              <a:t>3. 45% of adults with diabetes (240 million) are undiagnosed, which increases the risk of diabetes-related complications.</a:t>
            </a:r>
          </a:p>
        </p:txBody>
      </p:sp>
      <p:sp>
        <p:nvSpPr>
          <p:cNvPr id="3" name="TextBox 2">
            <a:extLst>
              <a:ext uri="{FF2B5EF4-FFF2-40B4-BE49-F238E27FC236}">
                <a16:creationId xmlns:a16="http://schemas.microsoft.com/office/drawing/2014/main" id="{C07E828B-9332-5E34-5D96-97B2D13CD13D}"/>
              </a:ext>
            </a:extLst>
          </p:cNvPr>
          <p:cNvSpPr txBox="1"/>
          <p:nvPr/>
        </p:nvSpPr>
        <p:spPr>
          <a:xfrm>
            <a:off x="748693" y="1973624"/>
            <a:ext cx="6346523" cy="246221"/>
          </a:xfrm>
          <a:prstGeom prst="rect">
            <a:avLst/>
          </a:prstGeom>
          <a:noFill/>
        </p:spPr>
        <p:txBody>
          <a:bodyPr wrap="square" rtlCol="0">
            <a:spAutoFit/>
          </a:bodyPr>
          <a:lstStyle/>
          <a:p>
            <a:r>
              <a:rPr lang="en-GB" sz="1000" b="1" dirty="0">
                <a:latin typeface="Montserrat" panose="00000500000000000000" pitchFamily="2" charset="0"/>
              </a:rPr>
              <a:t>Estimated age-adjusted comparative prevalence of diabetes in adults (20-79 years) in 2021</a:t>
            </a:r>
          </a:p>
        </p:txBody>
      </p:sp>
    </p:spTree>
    <p:extLst>
      <p:ext uri="{BB962C8B-B14F-4D97-AF65-F5344CB8AC3E}">
        <p14:creationId xmlns:p14="http://schemas.microsoft.com/office/powerpoint/2010/main" val="2111928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2F545-D4CB-6F26-AB3B-1ADF7CC17988}"/>
              </a:ext>
            </a:extLst>
          </p:cNvPr>
          <p:cNvSpPr>
            <a:spLocks noGrp="1"/>
          </p:cNvSpPr>
          <p:nvPr>
            <p:ph type="title"/>
          </p:nvPr>
        </p:nvSpPr>
        <p:spPr/>
        <p:txBody>
          <a:bodyPr/>
          <a:lstStyle/>
          <a:p>
            <a:r>
              <a:rPr lang="en-GB" b="1" dirty="0">
                <a:latin typeface="Montserrat" panose="00000500000000000000" pitchFamily="2" charset="0"/>
              </a:rPr>
              <a:t>THE CHALLENGES</a:t>
            </a:r>
          </a:p>
        </p:txBody>
      </p:sp>
      <p:sp>
        <p:nvSpPr>
          <p:cNvPr id="4" name="Slide Number Placeholder 3">
            <a:extLst>
              <a:ext uri="{FF2B5EF4-FFF2-40B4-BE49-F238E27FC236}">
                <a16:creationId xmlns:a16="http://schemas.microsoft.com/office/drawing/2014/main" id="{6BCC1C89-E3C5-BAE4-59E9-4ADF8C951D4A}"/>
              </a:ext>
            </a:extLst>
          </p:cNvPr>
          <p:cNvSpPr>
            <a:spLocks noGrp="1"/>
          </p:cNvSpPr>
          <p:nvPr>
            <p:ph type="sldNum" sz="quarter" idx="12"/>
          </p:nvPr>
        </p:nvSpPr>
        <p:spPr>
          <a:xfrm>
            <a:off x="8508274" y="6407492"/>
            <a:ext cx="3277360" cy="365125"/>
          </a:xfrm>
        </p:spPr>
        <p:txBody>
          <a:bodyPr/>
          <a:lstStyle/>
          <a:p>
            <a:r>
              <a:rPr lang="en-US" dirty="0"/>
              <a:t>Diabetic Retinopathy: A Call for Global Action | </a:t>
            </a:r>
            <a:fld id="{957772F5-FB5C-5541-914E-B10CC7B51E51}" type="slidenum">
              <a:rPr lang="en-US" smtClean="0"/>
              <a:t>3</a:t>
            </a:fld>
            <a:endParaRPr lang="en-US" dirty="0"/>
          </a:p>
        </p:txBody>
      </p:sp>
      <p:sp>
        <p:nvSpPr>
          <p:cNvPr id="12" name="TextBox 11">
            <a:extLst>
              <a:ext uri="{FF2B5EF4-FFF2-40B4-BE49-F238E27FC236}">
                <a16:creationId xmlns:a16="http://schemas.microsoft.com/office/drawing/2014/main" id="{F030CE33-745D-10C4-BB2D-E248725E6358}"/>
              </a:ext>
            </a:extLst>
          </p:cNvPr>
          <p:cNvSpPr txBox="1"/>
          <p:nvPr/>
        </p:nvSpPr>
        <p:spPr>
          <a:xfrm>
            <a:off x="7637417" y="1973624"/>
            <a:ext cx="3895396" cy="3416320"/>
          </a:xfrm>
          <a:prstGeom prst="rect">
            <a:avLst/>
          </a:prstGeom>
          <a:noFill/>
        </p:spPr>
        <p:txBody>
          <a:bodyPr wrap="square" rtlCol="0">
            <a:spAutoFit/>
          </a:bodyPr>
          <a:lstStyle/>
          <a:p>
            <a:r>
              <a:rPr lang="en-GB" dirty="0"/>
              <a:t>4. Globally 1 in 10 people with diabetes will develop a vision threatening form of the disease. </a:t>
            </a:r>
          </a:p>
          <a:p>
            <a:endParaRPr lang="en-GB" dirty="0"/>
          </a:p>
          <a:p>
            <a:r>
              <a:rPr lang="en-GB" dirty="0"/>
              <a:t>5. DR is the only one of the five leading causes of blindness that has increased globally between 1990 and 2020.</a:t>
            </a:r>
          </a:p>
          <a:p>
            <a:endParaRPr lang="en-GB" dirty="0"/>
          </a:p>
          <a:p>
            <a:r>
              <a:rPr lang="en-GB" dirty="0"/>
              <a:t>6. In 2020, an estimated 103 million adults had DR, and over 47 million had vision threatening retinopathy requiring prompt treatment to preserve vision</a:t>
            </a:r>
          </a:p>
        </p:txBody>
      </p:sp>
      <p:pic>
        <p:nvPicPr>
          <p:cNvPr id="16" name="Picture 15" descr="A map of the world with different colored countries/regions&#10;&#10;Description automatically generated">
            <a:extLst>
              <a:ext uri="{FF2B5EF4-FFF2-40B4-BE49-F238E27FC236}">
                <a16:creationId xmlns:a16="http://schemas.microsoft.com/office/drawing/2014/main" id="{14F6783A-4240-813A-2F94-ECA61B8D4954}"/>
              </a:ext>
            </a:extLst>
          </p:cNvPr>
          <p:cNvPicPr>
            <a:picLocks noChangeAspect="1"/>
          </p:cNvPicPr>
          <p:nvPr/>
        </p:nvPicPr>
        <p:blipFill>
          <a:blip r:embed="rId2"/>
          <a:stretch>
            <a:fillRect/>
          </a:stretch>
        </p:blipFill>
        <p:spPr>
          <a:xfrm>
            <a:off x="567412" y="2341115"/>
            <a:ext cx="6438299" cy="3967550"/>
          </a:xfrm>
          <a:prstGeom prst="rect">
            <a:avLst/>
          </a:prstGeom>
        </p:spPr>
      </p:pic>
      <p:sp>
        <p:nvSpPr>
          <p:cNvPr id="17" name="TextBox 16">
            <a:extLst>
              <a:ext uri="{FF2B5EF4-FFF2-40B4-BE49-F238E27FC236}">
                <a16:creationId xmlns:a16="http://schemas.microsoft.com/office/drawing/2014/main" id="{E9711BF8-1814-3FC2-3130-8A17BAF0180C}"/>
              </a:ext>
            </a:extLst>
          </p:cNvPr>
          <p:cNvSpPr txBox="1"/>
          <p:nvPr/>
        </p:nvSpPr>
        <p:spPr>
          <a:xfrm>
            <a:off x="748693" y="1973624"/>
            <a:ext cx="6346523" cy="246221"/>
          </a:xfrm>
          <a:prstGeom prst="rect">
            <a:avLst/>
          </a:prstGeom>
          <a:noFill/>
        </p:spPr>
        <p:txBody>
          <a:bodyPr wrap="square" rtlCol="0">
            <a:spAutoFit/>
          </a:bodyPr>
          <a:lstStyle/>
          <a:p>
            <a:r>
              <a:rPr lang="en-GB" sz="1000" b="1" dirty="0">
                <a:latin typeface="Montserrat" panose="00000500000000000000" pitchFamily="2" charset="0"/>
              </a:rPr>
              <a:t>Prevalence of diabetic retinopathy in adults with diabetes (20-87 years) in 2020</a:t>
            </a:r>
          </a:p>
        </p:txBody>
      </p:sp>
    </p:spTree>
    <p:extLst>
      <p:ext uri="{BB962C8B-B14F-4D97-AF65-F5344CB8AC3E}">
        <p14:creationId xmlns:p14="http://schemas.microsoft.com/office/powerpoint/2010/main" val="2182732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8E878A-F595-FE45-931D-1E0C02F9664E}"/>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AE85137-405E-6249-828C-C44731606C08}"/>
              </a:ext>
            </a:extLst>
          </p:cNvPr>
          <p:cNvSpPr/>
          <p:nvPr/>
        </p:nvSpPr>
        <p:spPr>
          <a:xfrm>
            <a:off x="0" y="615782"/>
            <a:ext cx="5550794" cy="824248"/>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AC5B9DC-8627-964D-85B4-5938DD07D240}"/>
              </a:ext>
            </a:extLst>
          </p:cNvPr>
          <p:cNvSpPr>
            <a:spLocks noGrp="1"/>
          </p:cNvSpPr>
          <p:nvPr>
            <p:ph type="title"/>
          </p:nvPr>
        </p:nvSpPr>
        <p:spPr>
          <a:xfrm>
            <a:off x="729802" y="365125"/>
            <a:ext cx="6275909" cy="1325563"/>
          </a:xfrm>
        </p:spPr>
        <p:txBody>
          <a:bodyPr/>
          <a:lstStyle/>
          <a:p>
            <a:r>
              <a:rPr lang="en-US" b="1" dirty="0">
                <a:solidFill>
                  <a:schemeClr val="bg1"/>
                </a:solidFill>
                <a:latin typeface="Montserrat" panose="00000500000000000000" pitchFamily="2" charset="0"/>
              </a:rPr>
              <a:t>THE SOCIAL &amp; ECONOMIC IMPACT</a:t>
            </a:r>
          </a:p>
        </p:txBody>
      </p:sp>
      <p:sp>
        <p:nvSpPr>
          <p:cNvPr id="3" name="Content Placeholder 2">
            <a:extLst>
              <a:ext uri="{FF2B5EF4-FFF2-40B4-BE49-F238E27FC236}">
                <a16:creationId xmlns:a16="http://schemas.microsoft.com/office/drawing/2014/main" id="{E910F193-5836-404F-A30E-5659E0403951}"/>
              </a:ext>
            </a:extLst>
          </p:cNvPr>
          <p:cNvSpPr>
            <a:spLocks noGrp="1"/>
          </p:cNvSpPr>
          <p:nvPr>
            <p:ph idx="1"/>
          </p:nvPr>
        </p:nvSpPr>
        <p:spPr>
          <a:xfrm>
            <a:off x="730657" y="1844824"/>
            <a:ext cx="5872880" cy="4351338"/>
          </a:xfrm>
        </p:spPr>
        <p:txBody>
          <a:bodyPr>
            <a:normAutofit/>
          </a:bodyPr>
          <a:lstStyle/>
          <a:p>
            <a:pPr marL="0" indent="0">
              <a:lnSpc>
                <a:spcPct val="120000"/>
              </a:lnSpc>
              <a:spcBef>
                <a:spcPts val="400"/>
              </a:spcBef>
              <a:buNone/>
            </a:pPr>
            <a:r>
              <a:rPr lang="en-GB" sz="2400" dirty="0">
                <a:cs typeface="Calibri"/>
              </a:rPr>
              <a:t>DR is one of the five leading causes of blindness globally and the only one that has continued to increase.</a:t>
            </a:r>
          </a:p>
          <a:p>
            <a:pPr marL="0" indent="0">
              <a:lnSpc>
                <a:spcPct val="120000"/>
              </a:lnSpc>
              <a:spcBef>
                <a:spcPts val="400"/>
              </a:spcBef>
              <a:buNone/>
            </a:pPr>
            <a:endParaRPr lang="en-GB" sz="2400" dirty="0">
              <a:cs typeface="Calibri"/>
            </a:endParaRPr>
          </a:p>
          <a:p>
            <a:pPr marL="0" indent="0">
              <a:lnSpc>
                <a:spcPct val="120000"/>
              </a:lnSpc>
              <a:spcBef>
                <a:spcPts val="400"/>
              </a:spcBef>
              <a:buNone/>
            </a:pPr>
            <a:r>
              <a:rPr lang="en-GB" sz="2400" dirty="0">
                <a:cs typeface="Calibri"/>
              </a:rPr>
              <a:t>Diabetes care is 12% of total global health expenditure.</a:t>
            </a:r>
          </a:p>
          <a:p>
            <a:pPr marL="0" indent="0">
              <a:lnSpc>
                <a:spcPct val="120000"/>
              </a:lnSpc>
              <a:spcBef>
                <a:spcPts val="400"/>
              </a:spcBef>
              <a:buNone/>
            </a:pPr>
            <a:endParaRPr lang="en-GB" sz="2400" dirty="0">
              <a:cs typeface="Calibri"/>
            </a:endParaRPr>
          </a:p>
          <a:p>
            <a:pPr marL="0" indent="0">
              <a:lnSpc>
                <a:spcPct val="120000"/>
              </a:lnSpc>
              <a:spcBef>
                <a:spcPts val="400"/>
              </a:spcBef>
              <a:buNone/>
            </a:pPr>
            <a:r>
              <a:rPr lang="en-GB" sz="2400" dirty="0">
                <a:cs typeface="Calibri"/>
              </a:rPr>
              <a:t>Visual impairment is associated with annual economic productivity loss of US$ 411 billion.</a:t>
            </a:r>
          </a:p>
          <a:p>
            <a:pPr marL="0" indent="0">
              <a:lnSpc>
                <a:spcPct val="120000"/>
              </a:lnSpc>
              <a:spcBef>
                <a:spcPts val="400"/>
              </a:spcBef>
              <a:buNone/>
            </a:pPr>
            <a:endParaRPr lang="en-GB" dirty="0">
              <a:cs typeface="Calibri"/>
            </a:endParaRPr>
          </a:p>
        </p:txBody>
      </p:sp>
      <p:sp>
        <p:nvSpPr>
          <p:cNvPr id="7" name="Picture Placeholder 6">
            <a:extLst>
              <a:ext uri="{FF2B5EF4-FFF2-40B4-BE49-F238E27FC236}">
                <a16:creationId xmlns:a16="http://schemas.microsoft.com/office/drawing/2014/main" id="{8264BED9-1722-5C46-9DCC-A24CC3D1E3C7}"/>
              </a:ext>
            </a:extLst>
          </p:cNvPr>
          <p:cNvSpPr>
            <a:spLocks noGrp="1"/>
          </p:cNvSpPr>
          <p:nvPr>
            <p:ph type="pic" sz="quarter" idx="10"/>
          </p:nvPr>
        </p:nvSpPr>
        <p:spPr/>
        <p:txBody>
          <a:bodyPr/>
          <a:lstStyle/>
          <a:p>
            <a:endParaRPr lang="en-GB"/>
          </a:p>
        </p:txBody>
      </p:sp>
      <p:sp>
        <p:nvSpPr>
          <p:cNvPr id="16" name="Slide Number Placeholder 5">
            <a:extLst>
              <a:ext uri="{FF2B5EF4-FFF2-40B4-BE49-F238E27FC236}">
                <a16:creationId xmlns:a16="http://schemas.microsoft.com/office/drawing/2014/main" id="{960202AB-9545-F048-AFA5-F7E936149D81}"/>
              </a:ext>
            </a:extLst>
          </p:cNvPr>
          <p:cNvSpPr>
            <a:spLocks noGrp="1"/>
          </p:cNvSpPr>
          <p:nvPr>
            <p:ph type="sldNum" sz="quarter" idx="12"/>
          </p:nvPr>
        </p:nvSpPr>
        <p:spPr>
          <a:xfrm>
            <a:off x="8371013" y="6405361"/>
            <a:ext cx="3413449" cy="365125"/>
          </a:xfrm>
        </p:spPr>
        <p:txBody>
          <a:bodyPr/>
          <a:lstStyle/>
          <a:p>
            <a:r>
              <a:rPr lang="en-US" dirty="0"/>
              <a:t>Diabetic Retinopathy: A Call for Global Action </a:t>
            </a:r>
            <a:r>
              <a:rPr lang="en-GB" dirty="0"/>
              <a:t>| </a:t>
            </a:r>
            <a:fld id="{957772F5-FB5C-5541-914E-B10CC7B51E51}" type="slidenum">
              <a:rPr lang="en-GB" smtClean="0"/>
              <a:t>4</a:t>
            </a:fld>
            <a:endParaRPr lang="en-GB" dirty="0"/>
          </a:p>
        </p:txBody>
      </p:sp>
      <p:grpSp>
        <p:nvGrpSpPr>
          <p:cNvPr id="22" name="Group 21">
            <a:extLst>
              <a:ext uri="{FF2B5EF4-FFF2-40B4-BE49-F238E27FC236}">
                <a16:creationId xmlns:a16="http://schemas.microsoft.com/office/drawing/2014/main" id="{848505E5-4EA8-6E7A-D1CF-C9C9943002D0}"/>
              </a:ext>
            </a:extLst>
          </p:cNvPr>
          <p:cNvGrpSpPr/>
          <p:nvPr/>
        </p:nvGrpSpPr>
        <p:grpSpPr>
          <a:xfrm>
            <a:off x="7005711" y="1330063"/>
            <a:ext cx="5153709" cy="4248472"/>
            <a:chOff x="7005711" y="1330063"/>
            <a:chExt cx="5153709" cy="4248472"/>
          </a:xfrm>
        </p:grpSpPr>
        <p:sp>
          <p:nvSpPr>
            <p:cNvPr id="6" name="Oval 5">
              <a:extLst>
                <a:ext uri="{FF2B5EF4-FFF2-40B4-BE49-F238E27FC236}">
                  <a16:creationId xmlns:a16="http://schemas.microsoft.com/office/drawing/2014/main" id="{B0BEB4BC-6699-D046-993F-6DFB9F90FB81}"/>
                </a:ext>
              </a:extLst>
            </p:cNvPr>
            <p:cNvSpPr/>
            <p:nvPr/>
          </p:nvSpPr>
          <p:spPr>
            <a:xfrm>
              <a:off x="7320136" y="1330063"/>
              <a:ext cx="4248472" cy="4248472"/>
            </a:xfrm>
            <a:prstGeom prst="ellipse">
              <a:avLst/>
            </a:prstGeom>
            <a:solidFill>
              <a:srgbClr val="FAD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45895C89-9D19-D7A4-3931-AE952BA3DE4C}"/>
                </a:ext>
              </a:extLst>
            </p:cNvPr>
            <p:cNvGrpSpPr/>
            <p:nvPr/>
          </p:nvGrpSpPr>
          <p:grpSpPr>
            <a:xfrm>
              <a:off x="8267921" y="2438726"/>
              <a:ext cx="2352901" cy="2478826"/>
              <a:chOff x="3190811" y="3517400"/>
              <a:chExt cx="2352901" cy="2478826"/>
            </a:xfrm>
          </p:grpSpPr>
          <p:sp>
            <p:nvSpPr>
              <p:cNvPr id="10" name="Arrow: Curved Down 9">
                <a:extLst>
                  <a:ext uri="{FF2B5EF4-FFF2-40B4-BE49-F238E27FC236}">
                    <a16:creationId xmlns:a16="http://schemas.microsoft.com/office/drawing/2014/main" id="{84D3933A-F2D0-B502-B38D-35FA7C477C86}"/>
                  </a:ext>
                </a:extLst>
              </p:cNvPr>
              <p:cNvSpPr/>
              <p:nvPr/>
            </p:nvSpPr>
            <p:spPr>
              <a:xfrm>
                <a:off x="3448422" y="3517400"/>
                <a:ext cx="1637211" cy="593046"/>
              </a:xfrm>
              <a:prstGeom prst="curvedDownArrow">
                <a:avLst/>
              </a:prstGeom>
              <a:noFill/>
              <a:ln w="19050">
                <a:solidFill>
                  <a:srgbClr val="0141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Curved Down 10">
                <a:extLst>
                  <a:ext uri="{FF2B5EF4-FFF2-40B4-BE49-F238E27FC236}">
                    <a16:creationId xmlns:a16="http://schemas.microsoft.com/office/drawing/2014/main" id="{9598289A-7C79-1E51-387E-F719C30A82ED}"/>
                  </a:ext>
                </a:extLst>
              </p:cNvPr>
              <p:cNvSpPr/>
              <p:nvPr/>
            </p:nvSpPr>
            <p:spPr>
              <a:xfrm rot="6223799">
                <a:off x="4542949" y="4838921"/>
                <a:ext cx="1486308" cy="515219"/>
              </a:xfrm>
              <a:prstGeom prst="curvedDownArrow">
                <a:avLst/>
              </a:prstGeom>
              <a:noFill/>
              <a:ln w="19050">
                <a:solidFill>
                  <a:srgbClr val="0141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row: Curved Down 12">
                <a:extLst>
                  <a:ext uri="{FF2B5EF4-FFF2-40B4-BE49-F238E27FC236}">
                    <a16:creationId xmlns:a16="http://schemas.microsoft.com/office/drawing/2014/main" id="{5EAA797F-BCA8-4075-7953-DFA12370305C}"/>
                  </a:ext>
                </a:extLst>
              </p:cNvPr>
              <p:cNvSpPr/>
              <p:nvPr/>
            </p:nvSpPr>
            <p:spPr>
              <a:xfrm rot="14574175">
                <a:off x="2705267" y="4995462"/>
                <a:ext cx="1486308" cy="515219"/>
              </a:xfrm>
              <a:prstGeom prst="curvedDownArrow">
                <a:avLst/>
              </a:prstGeom>
              <a:noFill/>
              <a:ln w="19050">
                <a:solidFill>
                  <a:srgbClr val="0141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9" name="TextBox 18">
              <a:extLst>
                <a:ext uri="{FF2B5EF4-FFF2-40B4-BE49-F238E27FC236}">
                  <a16:creationId xmlns:a16="http://schemas.microsoft.com/office/drawing/2014/main" id="{97FAB6F6-922D-1B47-851B-FA89B5B1E35B}"/>
                </a:ext>
              </a:extLst>
            </p:cNvPr>
            <p:cNvSpPr txBox="1"/>
            <p:nvPr/>
          </p:nvSpPr>
          <p:spPr>
            <a:xfrm>
              <a:off x="8597539" y="1589919"/>
              <a:ext cx="1724458" cy="400110"/>
            </a:xfrm>
            <a:prstGeom prst="rect">
              <a:avLst/>
            </a:prstGeom>
            <a:noFill/>
          </p:spPr>
          <p:txBody>
            <a:bodyPr wrap="square" rtlCol="0">
              <a:spAutoFit/>
            </a:bodyPr>
            <a:lstStyle/>
            <a:p>
              <a:r>
                <a:rPr lang="en-GB" sz="2000" b="1" dirty="0">
                  <a:solidFill>
                    <a:srgbClr val="014180"/>
                  </a:solidFill>
                </a:rPr>
                <a:t>Vision loss</a:t>
              </a:r>
            </a:p>
          </p:txBody>
        </p:sp>
        <p:sp>
          <p:nvSpPr>
            <p:cNvPr id="20" name="TextBox 19">
              <a:extLst>
                <a:ext uri="{FF2B5EF4-FFF2-40B4-BE49-F238E27FC236}">
                  <a16:creationId xmlns:a16="http://schemas.microsoft.com/office/drawing/2014/main" id="{1833918B-22F6-0184-1959-2C88764231A0}"/>
                </a:ext>
              </a:extLst>
            </p:cNvPr>
            <p:cNvSpPr txBox="1"/>
            <p:nvPr/>
          </p:nvSpPr>
          <p:spPr>
            <a:xfrm>
              <a:off x="10388501" y="4446975"/>
              <a:ext cx="1770919" cy="707886"/>
            </a:xfrm>
            <a:prstGeom prst="rect">
              <a:avLst/>
            </a:prstGeom>
            <a:noFill/>
          </p:spPr>
          <p:txBody>
            <a:bodyPr wrap="square" rtlCol="0">
              <a:spAutoFit/>
            </a:bodyPr>
            <a:lstStyle/>
            <a:p>
              <a:r>
                <a:rPr lang="en-GB" sz="2000" b="1" dirty="0">
                  <a:solidFill>
                    <a:srgbClr val="014180"/>
                  </a:solidFill>
                </a:rPr>
                <a:t>Poor </a:t>
              </a:r>
            </a:p>
            <a:p>
              <a:r>
                <a:rPr lang="en-GB" sz="2000" b="1" dirty="0">
                  <a:solidFill>
                    <a:srgbClr val="014180"/>
                  </a:solidFill>
                </a:rPr>
                <a:t>Management</a:t>
              </a:r>
            </a:p>
          </p:txBody>
        </p:sp>
        <p:sp>
          <p:nvSpPr>
            <p:cNvPr id="21" name="TextBox 20">
              <a:extLst>
                <a:ext uri="{FF2B5EF4-FFF2-40B4-BE49-F238E27FC236}">
                  <a16:creationId xmlns:a16="http://schemas.microsoft.com/office/drawing/2014/main" id="{663AD8E0-123A-7CC9-A7B4-FB4163DA077F}"/>
                </a:ext>
              </a:extLst>
            </p:cNvPr>
            <p:cNvSpPr txBox="1"/>
            <p:nvPr/>
          </p:nvSpPr>
          <p:spPr>
            <a:xfrm>
              <a:off x="7005711" y="3500833"/>
              <a:ext cx="1365302" cy="707886"/>
            </a:xfrm>
            <a:prstGeom prst="rect">
              <a:avLst/>
            </a:prstGeom>
            <a:noFill/>
          </p:spPr>
          <p:txBody>
            <a:bodyPr wrap="square" rtlCol="0">
              <a:spAutoFit/>
            </a:bodyPr>
            <a:lstStyle/>
            <a:p>
              <a:r>
                <a:rPr lang="en-GB" sz="2000" b="1" dirty="0">
                  <a:solidFill>
                    <a:srgbClr val="014180"/>
                  </a:solidFill>
                </a:rPr>
                <a:t>Emotional strain</a:t>
              </a:r>
            </a:p>
          </p:txBody>
        </p:sp>
      </p:grpSp>
    </p:spTree>
    <p:extLst>
      <p:ext uri="{BB962C8B-B14F-4D97-AF65-F5344CB8AC3E}">
        <p14:creationId xmlns:p14="http://schemas.microsoft.com/office/powerpoint/2010/main" val="1798022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699EA0-20FC-A947-B782-13FDE30B5584}"/>
              </a:ext>
            </a:extLst>
          </p:cNvPr>
          <p:cNvSpPr>
            <a:spLocks noGrp="1"/>
          </p:cNvSpPr>
          <p:nvPr>
            <p:ph type="title"/>
          </p:nvPr>
        </p:nvSpPr>
        <p:spPr/>
        <p:txBody>
          <a:bodyPr>
            <a:noAutofit/>
          </a:bodyPr>
          <a:lstStyle/>
          <a:p>
            <a:r>
              <a:rPr lang="en-US" b="1" dirty="0">
                <a:latin typeface="Montserrat" panose="00000500000000000000" pitchFamily="2" charset="0"/>
              </a:rPr>
              <a:t>ADDRESSING DIABETES AND DR</a:t>
            </a:r>
          </a:p>
        </p:txBody>
      </p:sp>
      <p:sp>
        <p:nvSpPr>
          <p:cNvPr id="27" name="Slide Number Placeholder 5">
            <a:extLst>
              <a:ext uri="{FF2B5EF4-FFF2-40B4-BE49-F238E27FC236}">
                <a16:creationId xmlns:a16="http://schemas.microsoft.com/office/drawing/2014/main" id="{148652A6-2FF8-134C-960D-9836730BBE19}"/>
              </a:ext>
            </a:extLst>
          </p:cNvPr>
          <p:cNvSpPr>
            <a:spLocks noGrp="1"/>
          </p:cNvSpPr>
          <p:nvPr>
            <p:ph type="sldNum" sz="quarter" idx="12"/>
          </p:nvPr>
        </p:nvSpPr>
        <p:spPr>
          <a:xfrm>
            <a:off x="8508274" y="6405361"/>
            <a:ext cx="3276188" cy="365125"/>
          </a:xfrm>
        </p:spPr>
        <p:txBody>
          <a:bodyPr/>
          <a:lstStyle/>
          <a:p>
            <a:r>
              <a:rPr lang="en-US" dirty="0"/>
              <a:t>Diabetic Retinopathy: A Call for Global Action | </a:t>
            </a:r>
            <a:fld id="{957772F5-FB5C-5541-914E-B10CC7B51E51}" type="slidenum">
              <a:rPr lang="en-US" smtClean="0"/>
              <a:t>5</a:t>
            </a:fld>
            <a:endParaRPr lang="en-US" dirty="0"/>
          </a:p>
        </p:txBody>
      </p:sp>
      <p:grpSp>
        <p:nvGrpSpPr>
          <p:cNvPr id="38" name="Group 37">
            <a:extLst>
              <a:ext uri="{FF2B5EF4-FFF2-40B4-BE49-F238E27FC236}">
                <a16:creationId xmlns:a16="http://schemas.microsoft.com/office/drawing/2014/main" id="{C9F6A63E-C6B3-D0E2-F0AE-18BDC20604D3}"/>
              </a:ext>
            </a:extLst>
          </p:cNvPr>
          <p:cNvGrpSpPr/>
          <p:nvPr/>
        </p:nvGrpSpPr>
        <p:grpSpPr>
          <a:xfrm>
            <a:off x="7476310" y="2142944"/>
            <a:ext cx="3931920" cy="2959646"/>
            <a:chOff x="7476310" y="2142944"/>
            <a:chExt cx="3931920" cy="2959646"/>
          </a:xfrm>
        </p:grpSpPr>
        <p:sp>
          <p:nvSpPr>
            <p:cNvPr id="6" name="Rectangle: Top Corners Rounded 5">
              <a:extLst>
                <a:ext uri="{FF2B5EF4-FFF2-40B4-BE49-F238E27FC236}">
                  <a16:creationId xmlns:a16="http://schemas.microsoft.com/office/drawing/2014/main" id="{0CEB265F-63A3-7850-E89B-E1BF442F39E1}"/>
                </a:ext>
              </a:extLst>
            </p:cNvPr>
            <p:cNvSpPr/>
            <p:nvPr/>
          </p:nvSpPr>
          <p:spPr>
            <a:xfrm rot="16200000">
              <a:off x="7576458" y="2708367"/>
              <a:ext cx="1628503" cy="1828800"/>
            </a:xfrm>
            <a:prstGeom prst="round2SameRect">
              <a:avLst/>
            </a:prstGeom>
            <a:solidFill>
              <a:srgbClr val="FAD1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Top Corners Rounded 6">
              <a:extLst>
                <a:ext uri="{FF2B5EF4-FFF2-40B4-BE49-F238E27FC236}">
                  <a16:creationId xmlns:a16="http://schemas.microsoft.com/office/drawing/2014/main" id="{EFD14D45-023D-93A1-10F4-F5920142E258}"/>
                </a:ext>
              </a:extLst>
            </p:cNvPr>
            <p:cNvSpPr/>
            <p:nvPr/>
          </p:nvSpPr>
          <p:spPr>
            <a:xfrm rot="5400000">
              <a:off x="9679578" y="2708367"/>
              <a:ext cx="1628503" cy="1828800"/>
            </a:xfrm>
            <a:prstGeom prst="round2SameRect">
              <a:avLst/>
            </a:prstGeom>
            <a:solidFill>
              <a:srgbClr val="FAD1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0CFE402-8A68-4C08-D7FA-6B5FCECABAB3}"/>
                </a:ext>
              </a:extLst>
            </p:cNvPr>
            <p:cNvSpPr txBox="1"/>
            <p:nvPr/>
          </p:nvSpPr>
          <p:spPr>
            <a:xfrm>
              <a:off x="7561217" y="2987040"/>
              <a:ext cx="1658983" cy="276999"/>
            </a:xfrm>
            <a:prstGeom prst="rect">
              <a:avLst/>
            </a:prstGeom>
            <a:noFill/>
          </p:spPr>
          <p:txBody>
            <a:bodyPr wrap="square" rtlCol="0">
              <a:spAutoFit/>
            </a:bodyPr>
            <a:lstStyle/>
            <a:p>
              <a:pPr algn="ctr"/>
              <a:r>
                <a:rPr lang="en-GB" sz="1200" b="1" dirty="0">
                  <a:latin typeface="Montserrat" panose="00000500000000000000" pitchFamily="2" charset="0"/>
                </a:rPr>
                <a:t>DIABETES CARE</a:t>
              </a:r>
            </a:p>
          </p:txBody>
        </p:sp>
        <p:sp>
          <p:nvSpPr>
            <p:cNvPr id="25" name="TextBox 24">
              <a:extLst>
                <a:ext uri="{FF2B5EF4-FFF2-40B4-BE49-F238E27FC236}">
                  <a16:creationId xmlns:a16="http://schemas.microsoft.com/office/drawing/2014/main" id="{E3FE3B86-DEAF-CA85-0F6E-4AEFDF1A5C2E}"/>
                </a:ext>
              </a:extLst>
            </p:cNvPr>
            <p:cNvSpPr txBox="1"/>
            <p:nvPr/>
          </p:nvSpPr>
          <p:spPr>
            <a:xfrm>
              <a:off x="9664337" y="2987039"/>
              <a:ext cx="1658983" cy="276999"/>
            </a:xfrm>
            <a:prstGeom prst="rect">
              <a:avLst/>
            </a:prstGeom>
            <a:noFill/>
          </p:spPr>
          <p:txBody>
            <a:bodyPr wrap="square" rtlCol="0">
              <a:spAutoFit/>
            </a:bodyPr>
            <a:lstStyle/>
            <a:p>
              <a:pPr algn="ctr"/>
              <a:r>
                <a:rPr lang="en-GB" sz="1200" b="1" dirty="0">
                  <a:latin typeface="Montserrat" panose="00000500000000000000" pitchFamily="2" charset="0"/>
                </a:rPr>
                <a:t>EYE CARE</a:t>
              </a:r>
            </a:p>
          </p:txBody>
        </p:sp>
        <p:sp>
          <p:nvSpPr>
            <p:cNvPr id="26" name="TextBox 25">
              <a:extLst>
                <a:ext uri="{FF2B5EF4-FFF2-40B4-BE49-F238E27FC236}">
                  <a16:creationId xmlns:a16="http://schemas.microsoft.com/office/drawing/2014/main" id="{D5A46826-72F9-96D7-9B86-71A532A5109B}"/>
                </a:ext>
              </a:extLst>
            </p:cNvPr>
            <p:cNvSpPr txBox="1"/>
            <p:nvPr/>
          </p:nvSpPr>
          <p:spPr>
            <a:xfrm>
              <a:off x="7689669" y="3429000"/>
              <a:ext cx="1419497" cy="738664"/>
            </a:xfrm>
            <a:prstGeom prst="rect">
              <a:avLst/>
            </a:prstGeom>
            <a:noFill/>
          </p:spPr>
          <p:txBody>
            <a:bodyPr wrap="square" rtlCol="0">
              <a:spAutoFit/>
            </a:bodyPr>
            <a:lstStyle/>
            <a:p>
              <a:r>
                <a:rPr lang="en-GB" sz="1400" dirty="0">
                  <a:latin typeface="Montserrat" panose="00000500000000000000" pitchFamily="2" charset="0"/>
                </a:rPr>
                <a:t>Primary and Secondary Prevention</a:t>
              </a:r>
            </a:p>
          </p:txBody>
        </p:sp>
        <p:sp>
          <p:nvSpPr>
            <p:cNvPr id="28" name="TextBox 27">
              <a:extLst>
                <a:ext uri="{FF2B5EF4-FFF2-40B4-BE49-F238E27FC236}">
                  <a16:creationId xmlns:a16="http://schemas.microsoft.com/office/drawing/2014/main" id="{37BC4FCD-4F9C-A4B0-930E-21C9E812F860}"/>
                </a:ext>
              </a:extLst>
            </p:cNvPr>
            <p:cNvSpPr txBox="1"/>
            <p:nvPr/>
          </p:nvSpPr>
          <p:spPr>
            <a:xfrm>
              <a:off x="9988733" y="3505450"/>
              <a:ext cx="1419497" cy="523220"/>
            </a:xfrm>
            <a:prstGeom prst="rect">
              <a:avLst/>
            </a:prstGeom>
            <a:noFill/>
          </p:spPr>
          <p:txBody>
            <a:bodyPr wrap="square" rtlCol="0">
              <a:spAutoFit/>
            </a:bodyPr>
            <a:lstStyle/>
            <a:p>
              <a:r>
                <a:rPr lang="en-GB" sz="1400" dirty="0">
                  <a:latin typeface="Montserrat" panose="00000500000000000000" pitchFamily="2" charset="0"/>
                </a:rPr>
                <a:t>Tertiary Prevention</a:t>
              </a:r>
            </a:p>
          </p:txBody>
        </p:sp>
        <p:sp>
          <p:nvSpPr>
            <p:cNvPr id="33" name="Arrow: Curved Down 32">
              <a:extLst>
                <a:ext uri="{FF2B5EF4-FFF2-40B4-BE49-F238E27FC236}">
                  <a16:creationId xmlns:a16="http://schemas.microsoft.com/office/drawing/2014/main" id="{8DB85D29-BE56-005C-97F2-445C1638DFF4}"/>
                </a:ext>
              </a:extLst>
            </p:cNvPr>
            <p:cNvSpPr/>
            <p:nvPr/>
          </p:nvSpPr>
          <p:spPr>
            <a:xfrm>
              <a:off x="8969830" y="2142944"/>
              <a:ext cx="1018903" cy="500610"/>
            </a:xfrm>
            <a:prstGeom prst="curvedDownArrow">
              <a:avLst/>
            </a:prstGeom>
            <a:solidFill>
              <a:srgbClr val="00428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Arrow: Curved Down 33">
              <a:extLst>
                <a:ext uri="{FF2B5EF4-FFF2-40B4-BE49-F238E27FC236}">
                  <a16:creationId xmlns:a16="http://schemas.microsoft.com/office/drawing/2014/main" id="{204F573E-8361-E182-AD6F-9A65FE890110}"/>
                </a:ext>
              </a:extLst>
            </p:cNvPr>
            <p:cNvSpPr/>
            <p:nvPr/>
          </p:nvSpPr>
          <p:spPr>
            <a:xfrm rot="10800000">
              <a:off x="8969829" y="4601980"/>
              <a:ext cx="1018903" cy="500610"/>
            </a:xfrm>
            <a:prstGeom prst="curvedDownArrow">
              <a:avLst/>
            </a:prstGeom>
            <a:solidFill>
              <a:srgbClr val="00428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7" name="TextBox 36">
            <a:extLst>
              <a:ext uri="{FF2B5EF4-FFF2-40B4-BE49-F238E27FC236}">
                <a16:creationId xmlns:a16="http://schemas.microsoft.com/office/drawing/2014/main" id="{8D887884-F266-54CE-89FF-B4C19B482D6A}"/>
              </a:ext>
            </a:extLst>
          </p:cNvPr>
          <p:cNvSpPr txBox="1"/>
          <p:nvPr/>
        </p:nvSpPr>
        <p:spPr>
          <a:xfrm>
            <a:off x="1105989" y="1846217"/>
            <a:ext cx="5338354" cy="4247317"/>
          </a:xfrm>
          <a:prstGeom prst="rect">
            <a:avLst/>
          </a:prstGeom>
          <a:noFill/>
        </p:spPr>
        <p:txBody>
          <a:bodyPr wrap="square" rtlCol="0">
            <a:spAutoFit/>
          </a:bodyPr>
          <a:lstStyle/>
          <a:p>
            <a:r>
              <a:rPr lang="en-GB" dirty="0"/>
              <a:t>A multisectoral response is crucial, not only to address the causes of diabetes and DR, but also to prevent vision loss caused by DR.</a:t>
            </a:r>
          </a:p>
          <a:p>
            <a:endParaRPr lang="en-GB" b="1" dirty="0"/>
          </a:p>
          <a:p>
            <a:r>
              <a:rPr lang="en-GB" b="1" dirty="0"/>
              <a:t>PREVENTION</a:t>
            </a:r>
          </a:p>
          <a:p>
            <a:pPr marL="285750" indent="-285750">
              <a:buFont typeface="Arial" panose="020B0604020202020204" pitchFamily="34" charset="0"/>
              <a:buChar char="•"/>
            </a:pPr>
            <a:r>
              <a:rPr lang="en-GB" dirty="0"/>
              <a:t>Prevention of diabetes through lifestyle modifications such as with physical fitness and weight control </a:t>
            </a:r>
          </a:p>
          <a:p>
            <a:pPr marL="285750" indent="-285750">
              <a:buFont typeface="Arial" panose="020B0604020202020204" pitchFamily="34" charset="0"/>
              <a:buChar char="•"/>
            </a:pPr>
            <a:r>
              <a:rPr lang="en-GB" dirty="0"/>
              <a:t>Prevention of DR development and profession through Glycaemic and blood pressure control </a:t>
            </a:r>
          </a:p>
          <a:p>
            <a:endParaRPr lang="en-GB" dirty="0"/>
          </a:p>
          <a:p>
            <a:r>
              <a:rPr lang="en-GB" b="1" dirty="0"/>
              <a:t>MANAGEMENT</a:t>
            </a:r>
          </a:p>
          <a:p>
            <a:pPr marL="285750" indent="-285750">
              <a:buFont typeface="Arial" panose="020B0604020202020204" pitchFamily="34" charset="0"/>
              <a:buChar char="•"/>
            </a:pPr>
            <a:r>
              <a:rPr lang="en-GB" dirty="0"/>
              <a:t>Early detention through DR screening </a:t>
            </a:r>
          </a:p>
          <a:p>
            <a:pPr marL="285750" indent="-285750">
              <a:buFont typeface="Arial" panose="020B0604020202020204" pitchFamily="34" charset="0"/>
              <a:buChar char="•"/>
            </a:pPr>
            <a:r>
              <a:rPr lang="en-GB" dirty="0"/>
              <a:t>Treatments such as lase, intravitreal injections and vitreoretinal surgery</a:t>
            </a:r>
          </a:p>
        </p:txBody>
      </p:sp>
    </p:spTree>
    <p:extLst>
      <p:ext uri="{BB962C8B-B14F-4D97-AF65-F5344CB8AC3E}">
        <p14:creationId xmlns:p14="http://schemas.microsoft.com/office/powerpoint/2010/main" val="3486000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8E878A-F595-FE45-931D-1E0C02F9664E}"/>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C5B9DC-8627-964D-85B4-5938DD07D240}"/>
              </a:ext>
            </a:extLst>
          </p:cNvPr>
          <p:cNvSpPr>
            <a:spLocks noGrp="1"/>
          </p:cNvSpPr>
          <p:nvPr>
            <p:ph type="title"/>
          </p:nvPr>
        </p:nvSpPr>
        <p:spPr>
          <a:xfrm>
            <a:off x="740230" y="358711"/>
            <a:ext cx="10515600" cy="1325563"/>
          </a:xfrm>
        </p:spPr>
        <p:txBody>
          <a:bodyPr>
            <a:normAutofit/>
          </a:bodyPr>
          <a:lstStyle/>
          <a:p>
            <a:r>
              <a:rPr lang="en-US" b="1" dirty="0">
                <a:latin typeface="Montserrat" panose="00000500000000000000" pitchFamily="2" charset="0"/>
              </a:rPr>
              <a:t>POLICY LANDSCAPE</a:t>
            </a:r>
            <a:endParaRPr lang="en-US" b="1" dirty="0">
              <a:solidFill>
                <a:schemeClr val="bg1"/>
              </a:solidFill>
              <a:latin typeface="Montserrat" panose="00000500000000000000" pitchFamily="2" charset="0"/>
            </a:endParaRPr>
          </a:p>
        </p:txBody>
      </p:sp>
      <p:sp>
        <p:nvSpPr>
          <p:cNvPr id="6" name="Oval 5">
            <a:extLst>
              <a:ext uri="{FF2B5EF4-FFF2-40B4-BE49-F238E27FC236}">
                <a16:creationId xmlns:a16="http://schemas.microsoft.com/office/drawing/2014/main" id="{B0BEB4BC-6699-D046-993F-6DFB9F90FB81}"/>
              </a:ext>
            </a:extLst>
          </p:cNvPr>
          <p:cNvSpPr/>
          <p:nvPr/>
        </p:nvSpPr>
        <p:spPr>
          <a:xfrm>
            <a:off x="7320136" y="1330063"/>
            <a:ext cx="4248472" cy="4248472"/>
          </a:xfrm>
          <a:prstGeom prst="ellipse">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
            <a:extLst>
              <a:ext uri="{FF2B5EF4-FFF2-40B4-BE49-F238E27FC236}">
                <a16:creationId xmlns:a16="http://schemas.microsoft.com/office/drawing/2014/main" id="{92A20F4B-A5B5-7245-8D06-7691BC4AE84B}"/>
              </a:ext>
            </a:extLst>
          </p:cNvPr>
          <p:cNvSpPr>
            <a:spLocks noGrp="1"/>
          </p:cNvSpPr>
          <p:nvPr>
            <p:ph idx="1"/>
          </p:nvPr>
        </p:nvSpPr>
        <p:spPr>
          <a:xfrm>
            <a:off x="897632" y="2461203"/>
            <a:ext cx="6206480" cy="3944158"/>
          </a:xfrm>
        </p:spPr>
        <p:txBody>
          <a:bodyPr vert="horz" lIns="91440" tIns="45720" rIns="91440" bIns="45720" rtlCol="0" anchor="t">
            <a:normAutofit fontScale="55000" lnSpcReduction="20000"/>
          </a:bodyPr>
          <a:lstStyle/>
          <a:p>
            <a:pPr algn="just" rtl="0" fontAlgn="base">
              <a:buFont typeface="Arial" panose="020B0604020202020204" pitchFamily="34" charset="0"/>
              <a:buChar char="•"/>
            </a:pPr>
            <a:r>
              <a:rPr lang="en-GB" sz="1800" b="0" i="0" dirty="0">
                <a:solidFill>
                  <a:srgbClr val="000000"/>
                </a:solidFill>
                <a:effectLst/>
                <a:highlight>
                  <a:srgbClr val="FFFFFF"/>
                </a:highlight>
              </a:rPr>
              <a:t>The United Nations General Assembly resolution 70/1 (2015), adopted the 2030 Agenda for Sustainable Development and defined the Sustainable Development Goals, as well as the associated target 3.4 of reducing the risk of premature mortality from diabetes and other major noncommunicable diseases by one third by 2030. </a:t>
            </a:r>
          </a:p>
          <a:p>
            <a:pPr algn="just" fontAlgn="base"/>
            <a:r>
              <a:rPr lang="en-GB" sz="1800" dirty="0">
                <a:highlight>
                  <a:srgbClr val="FFFFFF"/>
                </a:highlight>
              </a:rPr>
              <a:t>In April 2021, WHO launched the Global Diabetes Compact, a global initiative aiming for sustained improvements in diabetes prevention and care, with a particular focus on supporting low- and middle-income countries.</a:t>
            </a:r>
            <a:endParaRPr lang="en-GB" sz="1800" dirty="0">
              <a:highlight>
                <a:srgbClr val="FFFFFF"/>
              </a:highlight>
              <a:ea typeface="Calibri"/>
              <a:cs typeface="Calibri"/>
            </a:endParaRPr>
          </a:p>
          <a:p>
            <a:pPr algn="just" fontAlgn="base"/>
            <a:r>
              <a:rPr lang="en-GB" sz="1800" dirty="0">
                <a:highlight>
                  <a:srgbClr val="FFFFFF"/>
                </a:highlight>
              </a:rPr>
              <a:t>In May 2021, the WHA issued a resolution on reducing the burden of noncommunicable diseases through strengthening prevention and control of diabetes.</a:t>
            </a:r>
            <a:endParaRPr lang="en-GB" sz="1800" dirty="0">
              <a:highlight>
                <a:srgbClr val="FFFFFF"/>
              </a:highlight>
              <a:ea typeface="Calibri"/>
              <a:cs typeface="Calibri"/>
            </a:endParaRPr>
          </a:p>
          <a:p>
            <a:pPr algn="just" fontAlgn="base"/>
            <a:r>
              <a:rPr lang="en-GB" sz="1800" dirty="0">
                <a:solidFill>
                  <a:srgbClr val="000000"/>
                </a:solidFill>
                <a:highlight>
                  <a:srgbClr val="FFFFFF"/>
                </a:highlight>
              </a:rPr>
              <a:t>IAPB together with the United Nations Friends of Vision successfully advocated for the inclusion of eye health in the first Political Declaration of the High-level Meeting on Universal Health Coverage. This declaration recognises that UHC cannot be achieved without eye health. </a:t>
            </a:r>
            <a:r>
              <a:rPr lang="en-GB" sz="1900" dirty="0">
                <a:solidFill>
                  <a:srgbClr val="000000"/>
                </a:solidFill>
                <a:highlight>
                  <a:srgbClr val="FFFFFF"/>
                </a:highlight>
              </a:rPr>
              <a:t>The WHA Resolution on Integrated People Centred Eye Care endorsed this commitment.</a:t>
            </a:r>
          </a:p>
          <a:p>
            <a:pPr algn="just" fontAlgn="base"/>
            <a:r>
              <a:rPr lang="en-GB" sz="1800" dirty="0">
                <a:solidFill>
                  <a:srgbClr val="000000"/>
                </a:solidFill>
                <a:highlight>
                  <a:srgbClr val="FFFFFF"/>
                </a:highlight>
              </a:rPr>
              <a:t>While two ambitious </a:t>
            </a:r>
            <a:r>
              <a:rPr lang="en-GB" sz="1800" u="sng" dirty="0">
                <a:solidFill>
                  <a:srgbClr val="467886"/>
                </a:solidFill>
                <a:highlight>
                  <a:srgbClr val="FFFFFF"/>
                </a:highlight>
                <a:hlinkClick r:id="rId3"/>
              </a:rPr>
              <a:t>eye health targets</a:t>
            </a:r>
            <a:r>
              <a:rPr lang="en-GB" sz="1800" dirty="0">
                <a:solidFill>
                  <a:srgbClr val="000000"/>
                </a:solidFill>
                <a:highlight>
                  <a:srgbClr val="FFFFFF"/>
                </a:highlight>
              </a:rPr>
              <a:t> for 2030 were adopted at the WHA 2021 for cataract and refractive error several members expressed the need to consider adopting a target for DR and work is ongoing to collate data for an indicator on retina screening coverage for people with diabetes.</a:t>
            </a:r>
          </a:p>
          <a:p>
            <a:pPr algn="just" fontAlgn="base"/>
            <a:r>
              <a:rPr lang="en-GB" sz="1800" dirty="0">
                <a:highlight>
                  <a:srgbClr val="FFFFFF"/>
                </a:highlight>
              </a:rPr>
              <a:t>In May 2022, </a:t>
            </a:r>
            <a:endParaRPr lang="en-GB" sz="1800" dirty="0">
              <a:highlight>
                <a:srgbClr val="FFFFFF"/>
              </a:highlight>
              <a:ea typeface="Calibri"/>
              <a:cs typeface="Calibri"/>
            </a:endParaRPr>
          </a:p>
          <a:p>
            <a:pPr marL="496570" lvl="1" indent="0" algn="just" fontAlgn="base">
              <a:buNone/>
            </a:pPr>
            <a:r>
              <a:rPr lang="en-GB" sz="1800" dirty="0">
                <a:highlight>
                  <a:srgbClr val="FFFFFF"/>
                </a:highlight>
              </a:rPr>
              <a:t>- WHO included Diabetic Retinopathy (retina screening coverage for people with diabetes) to the</a:t>
            </a:r>
            <a:r>
              <a:rPr lang="en-GB" sz="1800" dirty="0">
                <a:solidFill>
                  <a:srgbClr val="FF0000"/>
                </a:solidFill>
                <a:highlight>
                  <a:srgbClr val="FFFFFF"/>
                </a:highlight>
              </a:rPr>
              <a:t> </a:t>
            </a:r>
            <a:r>
              <a:rPr lang="en-GB" sz="1800" dirty="0">
                <a:solidFill>
                  <a:srgbClr val="FF0000"/>
                </a:solidFill>
                <a:highlight>
                  <a:srgbClr val="FFFFFF"/>
                </a:highlight>
                <a:hlinkClick r:id="rId4"/>
              </a:rPr>
              <a:t>menu of eyecare indicators (ECIM) </a:t>
            </a:r>
            <a:r>
              <a:rPr lang="en-GB" sz="1800" dirty="0">
                <a:highlight>
                  <a:srgbClr val="FFFFFF"/>
                </a:highlight>
              </a:rPr>
              <a:t>as a core indicator.</a:t>
            </a:r>
            <a:endParaRPr lang="en-GB" sz="1800" dirty="0">
              <a:highlight>
                <a:srgbClr val="FFFFFF"/>
              </a:highlight>
              <a:ea typeface="Calibri"/>
              <a:cs typeface="Calibri"/>
            </a:endParaRPr>
          </a:p>
          <a:p>
            <a:pPr marL="496570" lvl="1" indent="0" algn="just" fontAlgn="base">
              <a:buNone/>
            </a:pPr>
            <a:r>
              <a:rPr lang="en-GB" sz="1800" dirty="0">
                <a:highlight>
                  <a:srgbClr val="FFFFFF"/>
                </a:highlight>
              </a:rPr>
              <a:t>- the 75th World Health Assembly endorsed the Global Diabetes Compact, encompassing </a:t>
            </a:r>
            <a:r>
              <a:rPr lang="en-GB" sz="1800" dirty="0">
                <a:solidFill>
                  <a:schemeClr val="accent1"/>
                </a:solidFill>
                <a:highlight>
                  <a:srgbClr val="FFFFFF"/>
                </a:highlight>
                <a:hlinkClick r:id="rId5">
                  <a:extLst>
                    <a:ext uri="{A12FA001-AC4F-418D-AE19-62706E023703}">
                      <ahyp:hlinkClr xmlns:ahyp="http://schemas.microsoft.com/office/drawing/2018/hyperlinkcolor" val="tx"/>
                    </a:ext>
                  </a:extLst>
                </a:hlinkClick>
              </a:rPr>
              <a:t>five global diabetes coverage and treatment targets</a:t>
            </a:r>
            <a:r>
              <a:rPr lang="en-GB" sz="1800" dirty="0">
                <a:highlight>
                  <a:srgbClr val="FFFFFF"/>
                </a:highlight>
              </a:rPr>
              <a:t> to be achieved by 2030, a success of the Global Diabetes Compact Forum . </a:t>
            </a:r>
            <a:endParaRPr lang="en-GB" sz="1800" dirty="0">
              <a:highlight>
                <a:srgbClr val="FFFFFF"/>
              </a:highlight>
              <a:ea typeface="Calibri"/>
              <a:cs typeface="Calibri"/>
            </a:endParaRPr>
          </a:p>
          <a:p>
            <a:pPr algn="just" rtl="0" fontAlgn="base"/>
            <a:r>
              <a:rPr lang="en-GB" sz="1800" b="0" i="0" u="none" strike="noStrike" dirty="0">
                <a:effectLst/>
              </a:rPr>
              <a:t>The </a:t>
            </a:r>
            <a:r>
              <a:rPr lang="en-GB" sz="1800" b="0" i="0" u="sng" strike="noStrike" dirty="0">
                <a:solidFill>
                  <a:srgbClr val="0563C1"/>
                </a:solidFill>
                <a:effectLst/>
                <a:hlinkClick r:id="rId6">
                  <a:extLst>
                    <a:ext uri="{A12FA001-AC4F-418D-AE19-62706E023703}">
                      <ahyp:hlinkClr xmlns:ahyp="http://schemas.microsoft.com/office/drawing/2018/hyperlinkcolor" val="tx"/>
                    </a:ext>
                  </a:extLst>
                </a:hlinkClick>
              </a:rPr>
              <a:t>updated appendix 3 of the WHO Global NCD Action plan 2013-2030</a:t>
            </a:r>
            <a:r>
              <a:rPr lang="en-GB" sz="1800" b="0" i="0" u="none" strike="noStrike" dirty="0">
                <a:effectLst/>
                <a:hlinkClick r:id="rId6">
                  <a:extLst>
                    <a:ext uri="{A12FA001-AC4F-418D-AE19-62706E023703}">
                      <ahyp:hlinkClr xmlns:ahyp="http://schemas.microsoft.com/office/drawing/2018/hyperlinkcolor" val="tx"/>
                    </a:ext>
                  </a:extLst>
                </a:hlinkClick>
              </a:rPr>
              <a:t> </a:t>
            </a:r>
            <a:r>
              <a:rPr lang="en-GB" sz="1800" b="0" i="0" u="none" strike="noStrike" dirty="0">
                <a:effectLst/>
              </a:rPr>
              <a:t>includes the new evidence of cost effectiveness for the intervention on Diabetic Retinopathy. </a:t>
            </a:r>
            <a:endParaRPr lang="en-GB" sz="1800" b="0" i="0" u="none" strike="noStrike" dirty="0">
              <a:effectLst/>
              <a:ea typeface="Calibri"/>
              <a:cs typeface="Calibri"/>
            </a:endParaRPr>
          </a:p>
          <a:p>
            <a:pPr algn="just" rtl="0" fontAlgn="base">
              <a:buFont typeface="Arial" panose="020B0604020202020204" pitchFamily="34" charset="0"/>
              <a:buChar char="•"/>
            </a:pPr>
            <a:endParaRPr lang="en-GB" sz="1800" b="0" i="0" dirty="0">
              <a:solidFill>
                <a:srgbClr val="000000"/>
              </a:solidFill>
              <a:effectLst/>
              <a:highlight>
                <a:srgbClr val="FFFFFF"/>
              </a:highlight>
              <a:latin typeface="Arial" panose="020B0604020202020204" pitchFamily="34" charset="0"/>
            </a:endParaRPr>
          </a:p>
        </p:txBody>
      </p:sp>
      <p:pic>
        <p:nvPicPr>
          <p:cNvPr id="12" name="Picture Placeholder 5">
            <a:extLst>
              <a:ext uri="{FF2B5EF4-FFF2-40B4-BE49-F238E27FC236}">
                <a16:creationId xmlns:a16="http://schemas.microsoft.com/office/drawing/2014/main" id="{DCACE943-39AF-2C4B-B169-271C986EC4DE}"/>
              </a:ext>
            </a:extLst>
          </p:cNvPr>
          <p:cNvPicPr>
            <a:picLocks noChangeAspect="1"/>
          </p:cNvPicPr>
          <p:nvPr/>
        </p:nvPicPr>
        <p:blipFill rotWithShape="1">
          <a:blip r:embed="rId7"/>
          <a:srcRect l="16636" r="16636"/>
          <a:stretch/>
        </p:blipFill>
        <p:spPr>
          <a:xfrm>
            <a:off x="7752184" y="1844824"/>
            <a:ext cx="3672408" cy="3672408"/>
          </a:xfrm>
          <a:prstGeom prst="ellipse">
            <a:avLst/>
          </a:prstGeom>
        </p:spPr>
      </p:pic>
      <p:sp>
        <p:nvSpPr>
          <p:cNvPr id="16" name="Slide Number Placeholder 5">
            <a:extLst>
              <a:ext uri="{FF2B5EF4-FFF2-40B4-BE49-F238E27FC236}">
                <a16:creationId xmlns:a16="http://schemas.microsoft.com/office/drawing/2014/main" id="{4BB591F5-42F5-4242-A6AA-D617D8BD52C4}"/>
              </a:ext>
            </a:extLst>
          </p:cNvPr>
          <p:cNvSpPr>
            <a:spLocks noGrp="1"/>
          </p:cNvSpPr>
          <p:nvPr>
            <p:ph type="sldNum" sz="quarter" idx="12"/>
          </p:nvPr>
        </p:nvSpPr>
        <p:spPr>
          <a:xfrm>
            <a:off x="8351520" y="6405361"/>
            <a:ext cx="3432942" cy="365125"/>
          </a:xfrm>
        </p:spPr>
        <p:txBody>
          <a:bodyPr/>
          <a:lstStyle/>
          <a:p>
            <a:r>
              <a:rPr lang="en-US" dirty="0"/>
              <a:t>Diabetic Retinopathy: A Call for Global Action | </a:t>
            </a:r>
            <a:fld id="{957772F5-FB5C-5541-914E-B10CC7B51E51}" type="slidenum">
              <a:rPr lang="en-US" smtClean="0"/>
              <a:t>6</a:t>
            </a:fld>
            <a:endParaRPr lang="en-US" dirty="0"/>
          </a:p>
        </p:txBody>
      </p:sp>
      <p:sp>
        <p:nvSpPr>
          <p:cNvPr id="3" name="TextBox 2">
            <a:extLst>
              <a:ext uri="{FF2B5EF4-FFF2-40B4-BE49-F238E27FC236}">
                <a16:creationId xmlns:a16="http://schemas.microsoft.com/office/drawing/2014/main" id="{C25CABF3-DCB9-DDD8-8A2A-5FF5B746927F}"/>
              </a:ext>
            </a:extLst>
          </p:cNvPr>
          <p:cNvSpPr txBox="1"/>
          <p:nvPr/>
        </p:nvSpPr>
        <p:spPr>
          <a:xfrm>
            <a:off x="767408" y="1943827"/>
            <a:ext cx="3390935" cy="461665"/>
          </a:xfrm>
          <a:prstGeom prst="rect">
            <a:avLst/>
          </a:prstGeom>
          <a:noFill/>
        </p:spPr>
        <p:txBody>
          <a:bodyPr wrap="square" rtlCol="0">
            <a:spAutoFit/>
          </a:bodyPr>
          <a:lstStyle/>
          <a:p>
            <a:r>
              <a:rPr lang="en-US" sz="2400" dirty="0"/>
              <a:t>Global Highlights</a:t>
            </a:r>
          </a:p>
        </p:txBody>
      </p:sp>
    </p:spTree>
    <p:extLst>
      <p:ext uri="{BB962C8B-B14F-4D97-AF65-F5344CB8AC3E}">
        <p14:creationId xmlns:p14="http://schemas.microsoft.com/office/powerpoint/2010/main" val="633086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8E878A-F595-FE45-931D-1E0C02F9664E}"/>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C5B9DC-8627-964D-85B4-5938DD07D240}"/>
              </a:ext>
            </a:extLst>
          </p:cNvPr>
          <p:cNvSpPr>
            <a:spLocks noGrp="1"/>
          </p:cNvSpPr>
          <p:nvPr>
            <p:ph type="title"/>
          </p:nvPr>
        </p:nvSpPr>
        <p:spPr>
          <a:xfrm>
            <a:off x="740230" y="358711"/>
            <a:ext cx="10515600" cy="1325563"/>
          </a:xfrm>
        </p:spPr>
        <p:txBody>
          <a:bodyPr>
            <a:normAutofit/>
          </a:bodyPr>
          <a:lstStyle/>
          <a:p>
            <a:r>
              <a:rPr lang="en-US" b="1" dirty="0">
                <a:latin typeface="Montserrat" panose="00000500000000000000" pitchFamily="2" charset="0"/>
              </a:rPr>
              <a:t>POLICY LANDSCAPE</a:t>
            </a:r>
            <a:endParaRPr lang="en-US" b="1" dirty="0">
              <a:solidFill>
                <a:schemeClr val="bg1"/>
              </a:solidFill>
              <a:latin typeface="Montserrat" panose="00000500000000000000" pitchFamily="2" charset="0"/>
            </a:endParaRPr>
          </a:p>
        </p:txBody>
      </p:sp>
      <p:sp>
        <p:nvSpPr>
          <p:cNvPr id="6" name="Oval 5">
            <a:extLst>
              <a:ext uri="{FF2B5EF4-FFF2-40B4-BE49-F238E27FC236}">
                <a16:creationId xmlns:a16="http://schemas.microsoft.com/office/drawing/2014/main" id="{B0BEB4BC-6699-D046-993F-6DFB9F90FB81}"/>
              </a:ext>
            </a:extLst>
          </p:cNvPr>
          <p:cNvSpPr/>
          <p:nvPr/>
        </p:nvSpPr>
        <p:spPr>
          <a:xfrm>
            <a:off x="7320136" y="1330063"/>
            <a:ext cx="4248472" cy="4248472"/>
          </a:xfrm>
          <a:prstGeom prst="ellipse">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
            <a:extLst>
              <a:ext uri="{FF2B5EF4-FFF2-40B4-BE49-F238E27FC236}">
                <a16:creationId xmlns:a16="http://schemas.microsoft.com/office/drawing/2014/main" id="{92A20F4B-A5B5-7245-8D06-7691BC4AE84B}"/>
              </a:ext>
            </a:extLst>
          </p:cNvPr>
          <p:cNvSpPr>
            <a:spLocks noGrp="1"/>
          </p:cNvSpPr>
          <p:nvPr>
            <p:ph idx="1"/>
          </p:nvPr>
        </p:nvSpPr>
        <p:spPr>
          <a:xfrm>
            <a:off x="740230" y="2042985"/>
            <a:ext cx="6206480" cy="3944158"/>
          </a:xfrm>
        </p:spPr>
        <p:txBody>
          <a:bodyPr>
            <a:normAutofit/>
          </a:bodyPr>
          <a:lstStyle/>
          <a:p>
            <a:pPr marL="0" indent="0" algn="just" rtl="0" fontAlgn="base">
              <a:buNone/>
            </a:pPr>
            <a:endParaRPr lang="en-GB" sz="1800" u="none" strike="noStrike" dirty="0">
              <a:solidFill>
                <a:srgbClr val="000000"/>
              </a:solidFill>
              <a:highlight>
                <a:srgbClr val="FFFFFF"/>
              </a:highlight>
            </a:endParaRPr>
          </a:p>
          <a:p>
            <a:pPr algn="just" rtl="0" fontAlgn="base"/>
            <a:r>
              <a:rPr lang="en-GB" sz="1100" b="0" i="0" u="none" strike="noStrike" dirty="0">
                <a:solidFill>
                  <a:srgbClr val="000000"/>
                </a:solidFill>
                <a:effectLst/>
              </a:rPr>
              <a:t>WHO SEARO’s </a:t>
            </a:r>
            <a:r>
              <a:rPr lang="en-GB" sz="1100" b="0" i="0" u="sng" strike="noStrike" dirty="0">
                <a:solidFill>
                  <a:srgbClr val="0563C1"/>
                </a:solidFill>
                <a:effectLst/>
                <a:hlinkClick r:id="rId3"/>
              </a:rPr>
              <a:t>Action plan for integrated people-centred eye care in South-East Asia 2022-2030</a:t>
            </a:r>
            <a:r>
              <a:rPr lang="en-GB" sz="1100" b="0" i="0" u="none" strike="noStrike" dirty="0">
                <a:solidFill>
                  <a:srgbClr val="000000"/>
                </a:solidFill>
                <a:effectLst/>
              </a:rPr>
              <a:t>, endorsed by the 75 Regional Committee in 2022 (SEA/RC75/R2) includes a target on diabetic retinopathy to be achieved by 2030: </a:t>
            </a:r>
            <a:r>
              <a:rPr lang="en-GB" sz="1100" b="0" i="0" u="none" strike="noStrike" dirty="0">
                <a:solidFill>
                  <a:srgbClr val="1A1A1A"/>
                </a:solidFill>
                <a:effectLst/>
              </a:rPr>
              <a:t>at least 80% of people with diabetes screened regularly for retinopathy, and 80% of those identified with sight-threatening diabetic retinopathy receiving treatment. </a:t>
            </a:r>
          </a:p>
          <a:p>
            <a:pPr algn="just" rtl="0" fontAlgn="base"/>
            <a:r>
              <a:rPr lang="en-GB" sz="1100" b="1" i="0" u="none" strike="noStrike" dirty="0">
                <a:effectLst/>
              </a:rPr>
              <a:t>WHO Europe published a </a:t>
            </a:r>
            <a:r>
              <a:rPr lang="en-GB" sz="1100" b="1" i="0" u="sng" strike="noStrike" dirty="0">
                <a:solidFill>
                  <a:srgbClr val="0563C1"/>
                </a:solidFill>
                <a:effectLst/>
                <a:hlinkClick r:id="rId4"/>
              </a:rPr>
              <a:t>Diabetes Retinopathy Screening Guide</a:t>
            </a:r>
            <a:r>
              <a:rPr lang="en-GB" sz="1100" b="1" i="0" u="none" strike="noStrike" dirty="0">
                <a:effectLst/>
              </a:rPr>
              <a:t> in 2020</a:t>
            </a:r>
            <a:r>
              <a:rPr lang="en-GB" sz="1100" b="0" i="0" u="none" strike="noStrike" dirty="0">
                <a:effectLst/>
              </a:rPr>
              <a:t>, recognizing DR as a leading cause of preventable blindness and vision impairment </a:t>
            </a:r>
          </a:p>
          <a:p>
            <a:pPr algn="just" fontAlgn="base"/>
            <a:endParaRPr lang="en-GB" sz="1800" b="0" i="0" u="none" strike="noStrike" dirty="0">
              <a:solidFill>
                <a:srgbClr val="FF0000"/>
              </a:solidFill>
              <a:effectLst/>
            </a:endParaRPr>
          </a:p>
          <a:p>
            <a:pPr algn="just" rtl="0" fontAlgn="base">
              <a:buFont typeface="Arial" panose="020B0604020202020204" pitchFamily="34" charset="0"/>
              <a:buChar char="•"/>
            </a:pPr>
            <a:endParaRPr lang="en-GB" sz="1800" b="0" i="0" dirty="0">
              <a:solidFill>
                <a:srgbClr val="000000"/>
              </a:solidFill>
              <a:effectLst/>
              <a:highlight>
                <a:srgbClr val="FFFFFF"/>
              </a:highlight>
              <a:latin typeface="Arial" panose="020B0604020202020204" pitchFamily="34" charset="0"/>
            </a:endParaRPr>
          </a:p>
        </p:txBody>
      </p:sp>
      <p:pic>
        <p:nvPicPr>
          <p:cNvPr id="12" name="Picture Placeholder 5">
            <a:extLst>
              <a:ext uri="{FF2B5EF4-FFF2-40B4-BE49-F238E27FC236}">
                <a16:creationId xmlns:a16="http://schemas.microsoft.com/office/drawing/2014/main" id="{DCACE943-39AF-2C4B-B169-271C986EC4DE}"/>
              </a:ext>
            </a:extLst>
          </p:cNvPr>
          <p:cNvPicPr>
            <a:picLocks noChangeAspect="1"/>
          </p:cNvPicPr>
          <p:nvPr/>
        </p:nvPicPr>
        <p:blipFill rotWithShape="1">
          <a:blip r:embed="rId5"/>
          <a:srcRect l="16636" r="16636"/>
          <a:stretch/>
        </p:blipFill>
        <p:spPr>
          <a:xfrm>
            <a:off x="7752184" y="1844824"/>
            <a:ext cx="3672408" cy="3672408"/>
          </a:xfrm>
          <a:prstGeom prst="ellipse">
            <a:avLst/>
          </a:prstGeom>
        </p:spPr>
      </p:pic>
      <p:sp>
        <p:nvSpPr>
          <p:cNvPr id="16" name="Slide Number Placeholder 5">
            <a:extLst>
              <a:ext uri="{FF2B5EF4-FFF2-40B4-BE49-F238E27FC236}">
                <a16:creationId xmlns:a16="http://schemas.microsoft.com/office/drawing/2014/main" id="{4BB591F5-42F5-4242-A6AA-D617D8BD52C4}"/>
              </a:ext>
            </a:extLst>
          </p:cNvPr>
          <p:cNvSpPr>
            <a:spLocks noGrp="1"/>
          </p:cNvSpPr>
          <p:nvPr>
            <p:ph type="sldNum" sz="quarter" idx="12"/>
          </p:nvPr>
        </p:nvSpPr>
        <p:spPr>
          <a:xfrm>
            <a:off x="8351520" y="6405361"/>
            <a:ext cx="3432942" cy="365125"/>
          </a:xfrm>
        </p:spPr>
        <p:txBody>
          <a:bodyPr/>
          <a:lstStyle/>
          <a:p>
            <a:r>
              <a:rPr lang="en-US" dirty="0"/>
              <a:t>Diabetic Retinopathy: A Call for Global Action | </a:t>
            </a:r>
            <a:fld id="{957772F5-FB5C-5541-914E-B10CC7B51E51}" type="slidenum">
              <a:rPr lang="en-US" smtClean="0"/>
              <a:t>7</a:t>
            </a:fld>
            <a:endParaRPr lang="en-US" dirty="0"/>
          </a:p>
        </p:txBody>
      </p:sp>
      <p:sp>
        <p:nvSpPr>
          <p:cNvPr id="3" name="TextBox 2">
            <a:extLst>
              <a:ext uri="{FF2B5EF4-FFF2-40B4-BE49-F238E27FC236}">
                <a16:creationId xmlns:a16="http://schemas.microsoft.com/office/drawing/2014/main" id="{299019AD-232A-09F3-1F53-AA5E83CE9289}"/>
              </a:ext>
            </a:extLst>
          </p:cNvPr>
          <p:cNvSpPr txBox="1"/>
          <p:nvPr/>
        </p:nvSpPr>
        <p:spPr>
          <a:xfrm>
            <a:off x="740230" y="1844824"/>
            <a:ext cx="3390935" cy="461665"/>
          </a:xfrm>
          <a:prstGeom prst="rect">
            <a:avLst/>
          </a:prstGeom>
          <a:noFill/>
        </p:spPr>
        <p:txBody>
          <a:bodyPr wrap="square" rtlCol="0">
            <a:spAutoFit/>
          </a:bodyPr>
          <a:lstStyle/>
          <a:p>
            <a:r>
              <a:rPr lang="en-US" sz="2400" dirty="0"/>
              <a:t>Regional Highlights</a:t>
            </a:r>
          </a:p>
        </p:txBody>
      </p:sp>
    </p:spTree>
    <p:extLst>
      <p:ext uri="{BB962C8B-B14F-4D97-AF65-F5344CB8AC3E}">
        <p14:creationId xmlns:p14="http://schemas.microsoft.com/office/powerpoint/2010/main" val="78666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BBF4E8-F483-984E-AF20-5DF5520C6D8A}"/>
              </a:ext>
            </a:extLst>
          </p:cNvPr>
          <p:cNvSpPr>
            <a:spLocks noGrp="1"/>
          </p:cNvSpPr>
          <p:nvPr>
            <p:ph type="title"/>
          </p:nvPr>
        </p:nvSpPr>
        <p:spPr/>
        <p:txBody>
          <a:bodyPr>
            <a:normAutofit fontScale="90000"/>
          </a:bodyPr>
          <a:lstStyle/>
          <a:p>
            <a:r>
              <a:rPr lang="en-US" b="1" dirty="0">
                <a:latin typeface="Montserrat" panose="00000500000000000000" pitchFamily="2" charset="0"/>
              </a:rPr>
              <a:t>POLICY RECOMMENDATIONS</a:t>
            </a:r>
          </a:p>
        </p:txBody>
      </p:sp>
      <p:sp>
        <p:nvSpPr>
          <p:cNvPr id="14" name="Slide Number Placeholder 5">
            <a:extLst>
              <a:ext uri="{FF2B5EF4-FFF2-40B4-BE49-F238E27FC236}">
                <a16:creationId xmlns:a16="http://schemas.microsoft.com/office/drawing/2014/main" id="{04EE7F39-E837-414C-854B-41CA0D2E025A}"/>
              </a:ext>
            </a:extLst>
          </p:cNvPr>
          <p:cNvSpPr>
            <a:spLocks noGrp="1"/>
          </p:cNvSpPr>
          <p:nvPr>
            <p:ph type="sldNum" sz="quarter" idx="12"/>
          </p:nvPr>
        </p:nvSpPr>
        <p:spPr>
          <a:xfrm>
            <a:off x="8525691" y="6405361"/>
            <a:ext cx="3258771" cy="365125"/>
          </a:xfrm>
        </p:spPr>
        <p:txBody>
          <a:bodyPr/>
          <a:lstStyle/>
          <a:p>
            <a:r>
              <a:rPr lang="en-US" dirty="0"/>
              <a:t>Diabetic Retinopathy: A Call for Global Action | </a:t>
            </a:r>
            <a:fld id="{957772F5-FB5C-5541-914E-B10CC7B51E51}" type="slidenum">
              <a:rPr lang="en-US" smtClean="0"/>
              <a:t>8</a:t>
            </a:fld>
            <a:endParaRPr lang="en-US" dirty="0"/>
          </a:p>
        </p:txBody>
      </p:sp>
      <p:graphicFrame>
        <p:nvGraphicFramePr>
          <p:cNvPr id="3" name="Table 2">
            <a:extLst>
              <a:ext uri="{FF2B5EF4-FFF2-40B4-BE49-F238E27FC236}">
                <a16:creationId xmlns:a16="http://schemas.microsoft.com/office/drawing/2014/main" id="{732C9022-CFF8-3144-C2CD-F566DA0618E4}"/>
              </a:ext>
            </a:extLst>
          </p:cNvPr>
          <p:cNvGraphicFramePr>
            <a:graphicFrameLocks noGrp="1"/>
          </p:cNvGraphicFramePr>
          <p:nvPr>
            <p:extLst>
              <p:ext uri="{D42A27DB-BD31-4B8C-83A1-F6EECF244321}">
                <p14:modId xmlns:p14="http://schemas.microsoft.com/office/powerpoint/2010/main" val="859688816"/>
              </p:ext>
            </p:extLst>
          </p:nvPr>
        </p:nvGraphicFramePr>
        <p:xfrm>
          <a:off x="534125" y="2086912"/>
          <a:ext cx="8905966" cy="3931920"/>
        </p:xfrm>
        <a:graphic>
          <a:graphicData uri="http://schemas.openxmlformats.org/drawingml/2006/table">
            <a:tbl>
              <a:tblPr firstRow="1" bandRow="1">
                <a:tableStyleId>{5C22544A-7EE6-4342-B048-85BDC9FD1C3A}</a:tableStyleId>
              </a:tblPr>
              <a:tblGrid>
                <a:gridCol w="415109">
                  <a:extLst>
                    <a:ext uri="{9D8B030D-6E8A-4147-A177-3AD203B41FA5}">
                      <a16:colId xmlns:a16="http://schemas.microsoft.com/office/drawing/2014/main" val="1881894206"/>
                    </a:ext>
                  </a:extLst>
                </a:gridCol>
                <a:gridCol w="8490857">
                  <a:extLst>
                    <a:ext uri="{9D8B030D-6E8A-4147-A177-3AD203B41FA5}">
                      <a16:colId xmlns:a16="http://schemas.microsoft.com/office/drawing/2014/main" val="1893604691"/>
                    </a:ext>
                  </a:extLst>
                </a:gridCol>
              </a:tblGrid>
              <a:tr h="370840">
                <a:tc>
                  <a:txBody>
                    <a:bodyPr/>
                    <a:lstStyle/>
                    <a:p>
                      <a:r>
                        <a:rPr lang="en-GB" b="1" dirty="0">
                          <a:solidFill>
                            <a:sysClr val="windowText" lastClr="000000"/>
                          </a:solidFill>
                          <a:latin typeface="Montserrat" panose="00000500000000000000" pitchFamily="2" charset="0"/>
                        </a:rPr>
                        <a:t>1</a:t>
                      </a:r>
                    </a:p>
                  </a:txBody>
                  <a:tcPr>
                    <a:solidFill>
                      <a:schemeClr val="accent1">
                        <a:lumMod val="20000"/>
                        <a:lumOff val="80000"/>
                      </a:schemeClr>
                    </a:solidFill>
                  </a:tcPr>
                </a:tc>
                <a:tc>
                  <a:txBody>
                    <a:bodyPr/>
                    <a:lstStyle/>
                    <a:p>
                      <a:r>
                        <a:rPr lang="en-GB" b="0" dirty="0">
                          <a:solidFill>
                            <a:sysClr val="windowText" lastClr="000000"/>
                          </a:solidFill>
                          <a:latin typeface="Montserrat" panose="00000500000000000000" pitchFamily="2" charset="0"/>
                        </a:rPr>
                        <a:t>Promote intersectoral collaboration to </a:t>
                      </a:r>
                      <a:r>
                        <a:rPr lang="en-GB" b="1" dirty="0">
                          <a:solidFill>
                            <a:sysClr val="windowText" lastClr="000000"/>
                          </a:solidFill>
                          <a:latin typeface="Montserrat" panose="00000500000000000000" pitchFamily="2" charset="0"/>
                        </a:rPr>
                        <a:t>integrate</a:t>
                      </a:r>
                      <a:r>
                        <a:rPr lang="en-GB" b="0" dirty="0">
                          <a:solidFill>
                            <a:sysClr val="windowText" lastClr="000000"/>
                          </a:solidFill>
                          <a:latin typeface="Montserrat" panose="00000500000000000000" pitchFamily="2" charset="0"/>
                        </a:rPr>
                        <a:t> DR care into all diabetes policies and national health strategic plans so that people with diabetes receive a continuum of interventions encompassing promotion, prevention and treatment of DR. </a:t>
                      </a:r>
                    </a:p>
                  </a:txBody>
                  <a:tcPr>
                    <a:solidFill>
                      <a:schemeClr val="accent1">
                        <a:lumMod val="20000"/>
                        <a:lumOff val="80000"/>
                      </a:schemeClr>
                    </a:solidFill>
                  </a:tcPr>
                </a:tc>
                <a:extLst>
                  <a:ext uri="{0D108BD9-81ED-4DB2-BD59-A6C34878D82A}">
                    <a16:rowId xmlns:a16="http://schemas.microsoft.com/office/drawing/2014/main" val="558128541"/>
                  </a:ext>
                </a:extLst>
              </a:tr>
              <a:tr h="455991">
                <a:tc>
                  <a:txBody>
                    <a:bodyPr/>
                    <a:lstStyle/>
                    <a:p>
                      <a:r>
                        <a:rPr lang="en-GB" b="1" dirty="0">
                          <a:latin typeface="Montserrat" panose="00000500000000000000" pitchFamily="2" charset="0"/>
                        </a:rPr>
                        <a:t>2</a:t>
                      </a:r>
                    </a:p>
                  </a:txBody>
                  <a:tcPr>
                    <a:solidFill>
                      <a:schemeClr val="accent1">
                        <a:lumMod val="20000"/>
                        <a:lumOff val="80000"/>
                      </a:schemeClr>
                    </a:solidFill>
                  </a:tcPr>
                </a:tc>
                <a:tc>
                  <a:txBody>
                    <a:bodyPr/>
                    <a:lstStyle/>
                    <a:p>
                      <a:r>
                        <a:rPr lang="en-GB" dirty="0">
                          <a:latin typeface="Montserrat" panose="00000500000000000000" pitchFamily="2" charset="0"/>
                        </a:rPr>
                        <a:t>Strengthen and improve </a:t>
                      </a:r>
                      <a:r>
                        <a:rPr lang="en-GB" b="1" dirty="0">
                          <a:latin typeface="Montserrat" panose="00000500000000000000" pitchFamily="2" charset="0"/>
                        </a:rPr>
                        <a:t>access</a:t>
                      </a:r>
                      <a:r>
                        <a:rPr lang="en-GB" dirty="0">
                          <a:latin typeface="Montserrat" panose="00000500000000000000" pitchFamily="2" charset="0"/>
                        </a:rPr>
                        <a:t> to diabetes care at all levels, to adapt and respond to the rapidly changing population needs, including the projected growth in the number of people with DR.</a:t>
                      </a:r>
                    </a:p>
                  </a:txBody>
                  <a:tcPr>
                    <a:solidFill>
                      <a:schemeClr val="accent1">
                        <a:lumMod val="20000"/>
                        <a:lumOff val="80000"/>
                      </a:schemeClr>
                    </a:solidFill>
                  </a:tcPr>
                </a:tc>
                <a:extLst>
                  <a:ext uri="{0D108BD9-81ED-4DB2-BD59-A6C34878D82A}">
                    <a16:rowId xmlns:a16="http://schemas.microsoft.com/office/drawing/2014/main" val="2369562394"/>
                  </a:ext>
                </a:extLst>
              </a:tr>
              <a:tr h="370840">
                <a:tc>
                  <a:txBody>
                    <a:bodyPr/>
                    <a:lstStyle/>
                    <a:p>
                      <a:r>
                        <a:rPr lang="en-GB" b="1" dirty="0">
                          <a:latin typeface="Montserrat" panose="00000500000000000000" pitchFamily="2" charset="0"/>
                        </a:rPr>
                        <a:t>3</a:t>
                      </a:r>
                    </a:p>
                  </a:txBody>
                  <a:tcPr>
                    <a:solidFill>
                      <a:schemeClr val="accent1">
                        <a:lumMod val="20000"/>
                        <a:lumOff val="80000"/>
                      </a:schemeClr>
                    </a:solidFill>
                  </a:tcPr>
                </a:tc>
                <a:tc>
                  <a:txBody>
                    <a:bodyPr/>
                    <a:lstStyle/>
                    <a:p>
                      <a:r>
                        <a:rPr lang="en-GB" dirty="0">
                          <a:latin typeface="Montserrat" panose="00000500000000000000" pitchFamily="2" charset="0"/>
                        </a:rPr>
                        <a:t>Develop and implement screening and treatment </a:t>
                      </a:r>
                      <a:r>
                        <a:rPr lang="en-GB" b="1" dirty="0">
                          <a:latin typeface="Montserrat" panose="00000500000000000000" pitchFamily="2" charset="0"/>
                        </a:rPr>
                        <a:t>interventions</a:t>
                      </a:r>
                      <a:r>
                        <a:rPr lang="en-GB" dirty="0">
                          <a:latin typeface="Montserrat" panose="00000500000000000000" pitchFamily="2" charset="0"/>
                        </a:rPr>
                        <a:t> for DR that are </a:t>
                      </a:r>
                      <a:r>
                        <a:rPr lang="en-GB" b="1" dirty="0">
                          <a:latin typeface="Montserrat" panose="00000500000000000000" pitchFamily="2" charset="0"/>
                        </a:rPr>
                        <a:t>contextually appropriate </a:t>
                      </a:r>
                      <a:r>
                        <a:rPr lang="en-GB" dirty="0">
                          <a:latin typeface="Montserrat" panose="00000500000000000000" pitchFamily="2" charset="0"/>
                        </a:rPr>
                        <a:t>to needs of different populations and to the resources available in different countries’ health systems.</a:t>
                      </a:r>
                    </a:p>
                  </a:txBody>
                  <a:tcPr>
                    <a:solidFill>
                      <a:schemeClr val="accent1">
                        <a:lumMod val="20000"/>
                        <a:lumOff val="80000"/>
                      </a:schemeClr>
                    </a:solidFill>
                  </a:tcPr>
                </a:tc>
                <a:extLst>
                  <a:ext uri="{0D108BD9-81ED-4DB2-BD59-A6C34878D82A}">
                    <a16:rowId xmlns:a16="http://schemas.microsoft.com/office/drawing/2014/main" val="2263004821"/>
                  </a:ext>
                </a:extLst>
              </a:tr>
              <a:tr h="370840">
                <a:tc>
                  <a:txBody>
                    <a:bodyPr/>
                    <a:lstStyle/>
                    <a:p>
                      <a:r>
                        <a:rPr lang="en-GB" b="1" dirty="0">
                          <a:latin typeface="Montserrat" panose="00000500000000000000" pitchFamily="2" charset="0"/>
                        </a:rPr>
                        <a:t>4</a:t>
                      </a:r>
                    </a:p>
                  </a:txBody>
                  <a:tcPr>
                    <a:solidFill>
                      <a:schemeClr val="accent1">
                        <a:lumMod val="20000"/>
                        <a:lumOff val="80000"/>
                      </a:schemeClr>
                    </a:solidFill>
                  </a:tcPr>
                </a:tc>
                <a:tc>
                  <a:txBody>
                    <a:bodyPr/>
                    <a:lstStyle/>
                    <a:p>
                      <a:r>
                        <a:rPr lang="en-GB" dirty="0">
                          <a:latin typeface="Montserrat" panose="00000500000000000000" pitchFamily="2" charset="0"/>
                        </a:rPr>
                        <a:t>Provide </a:t>
                      </a:r>
                      <a:r>
                        <a:rPr lang="en-GB" b="1" dirty="0">
                          <a:latin typeface="Montserrat" panose="00000500000000000000" pitchFamily="2" charset="0"/>
                        </a:rPr>
                        <a:t>universal coverage </a:t>
                      </a:r>
                      <a:r>
                        <a:rPr lang="en-GB" dirty="0">
                          <a:latin typeface="Montserrat" panose="00000500000000000000" pitchFamily="2" charset="0"/>
                        </a:rPr>
                        <a:t>for interventions that reduce the risk of VI in people with diabetes, including screening, the treatments and the drugs required to achieve this.</a:t>
                      </a:r>
                    </a:p>
                  </a:txBody>
                  <a:tcPr>
                    <a:solidFill>
                      <a:schemeClr val="accent1">
                        <a:lumMod val="20000"/>
                        <a:lumOff val="80000"/>
                      </a:schemeClr>
                    </a:solidFill>
                  </a:tcPr>
                </a:tc>
                <a:extLst>
                  <a:ext uri="{0D108BD9-81ED-4DB2-BD59-A6C34878D82A}">
                    <a16:rowId xmlns:a16="http://schemas.microsoft.com/office/drawing/2014/main" val="2366462907"/>
                  </a:ext>
                </a:extLst>
              </a:tr>
            </a:tbl>
          </a:graphicData>
        </a:graphic>
      </p:graphicFrame>
    </p:spTree>
    <p:extLst>
      <p:ext uri="{BB962C8B-B14F-4D97-AF65-F5344CB8AC3E}">
        <p14:creationId xmlns:p14="http://schemas.microsoft.com/office/powerpoint/2010/main" val="908603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BBF4E8-F483-984E-AF20-5DF5520C6D8A}"/>
              </a:ext>
            </a:extLst>
          </p:cNvPr>
          <p:cNvSpPr>
            <a:spLocks noGrp="1"/>
          </p:cNvSpPr>
          <p:nvPr>
            <p:ph type="title"/>
          </p:nvPr>
        </p:nvSpPr>
        <p:spPr/>
        <p:txBody>
          <a:bodyPr>
            <a:normAutofit fontScale="90000"/>
          </a:bodyPr>
          <a:lstStyle/>
          <a:p>
            <a:r>
              <a:rPr lang="en-US" b="1" dirty="0">
                <a:latin typeface="Montserrat" panose="00000500000000000000" pitchFamily="2" charset="0"/>
              </a:rPr>
              <a:t>POLICY RECOMMENDATIONS</a:t>
            </a:r>
          </a:p>
        </p:txBody>
      </p:sp>
      <p:sp>
        <p:nvSpPr>
          <p:cNvPr id="14" name="Slide Number Placeholder 5">
            <a:extLst>
              <a:ext uri="{FF2B5EF4-FFF2-40B4-BE49-F238E27FC236}">
                <a16:creationId xmlns:a16="http://schemas.microsoft.com/office/drawing/2014/main" id="{04EE7F39-E837-414C-854B-41CA0D2E025A}"/>
              </a:ext>
            </a:extLst>
          </p:cNvPr>
          <p:cNvSpPr>
            <a:spLocks noGrp="1"/>
          </p:cNvSpPr>
          <p:nvPr>
            <p:ph type="sldNum" sz="quarter" idx="12"/>
          </p:nvPr>
        </p:nvSpPr>
        <p:spPr>
          <a:xfrm>
            <a:off x="8525691" y="6405361"/>
            <a:ext cx="3258771" cy="365125"/>
          </a:xfrm>
        </p:spPr>
        <p:txBody>
          <a:bodyPr/>
          <a:lstStyle/>
          <a:p>
            <a:r>
              <a:rPr lang="en-US" dirty="0"/>
              <a:t>Diabetic Retinopathy: A Call for Global Action | </a:t>
            </a:r>
            <a:fld id="{957772F5-FB5C-5541-914E-B10CC7B51E51}" type="slidenum">
              <a:rPr lang="en-US" smtClean="0"/>
              <a:t>9</a:t>
            </a:fld>
            <a:endParaRPr lang="en-US" dirty="0"/>
          </a:p>
        </p:txBody>
      </p:sp>
      <p:graphicFrame>
        <p:nvGraphicFramePr>
          <p:cNvPr id="3" name="Table 2">
            <a:extLst>
              <a:ext uri="{FF2B5EF4-FFF2-40B4-BE49-F238E27FC236}">
                <a16:creationId xmlns:a16="http://schemas.microsoft.com/office/drawing/2014/main" id="{732C9022-CFF8-3144-C2CD-F566DA0618E4}"/>
              </a:ext>
            </a:extLst>
          </p:cNvPr>
          <p:cNvGraphicFramePr>
            <a:graphicFrameLocks noGrp="1"/>
          </p:cNvGraphicFramePr>
          <p:nvPr>
            <p:extLst>
              <p:ext uri="{D42A27DB-BD31-4B8C-83A1-F6EECF244321}">
                <p14:modId xmlns:p14="http://schemas.microsoft.com/office/powerpoint/2010/main" val="1610659867"/>
              </p:ext>
            </p:extLst>
          </p:nvPr>
        </p:nvGraphicFramePr>
        <p:xfrm>
          <a:off x="534125" y="2348169"/>
          <a:ext cx="8905966" cy="3383280"/>
        </p:xfrm>
        <a:graphic>
          <a:graphicData uri="http://schemas.openxmlformats.org/drawingml/2006/table">
            <a:tbl>
              <a:tblPr firstRow="1" bandRow="1">
                <a:tableStyleId>{5C22544A-7EE6-4342-B048-85BDC9FD1C3A}</a:tableStyleId>
              </a:tblPr>
              <a:tblGrid>
                <a:gridCol w="415109">
                  <a:extLst>
                    <a:ext uri="{9D8B030D-6E8A-4147-A177-3AD203B41FA5}">
                      <a16:colId xmlns:a16="http://schemas.microsoft.com/office/drawing/2014/main" val="1881894206"/>
                    </a:ext>
                  </a:extLst>
                </a:gridCol>
                <a:gridCol w="8490857">
                  <a:extLst>
                    <a:ext uri="{9D8B030D-6E8A-4147-A177-3AD203B41FA5}">
                      <a16:colId xmlns:a16="http://schemas.microsoft.com/office/drawing/2014/main" val="1893604691"/>
                    </a:ext>
                  </a:extLst>
                </a:gridCol>
              </a:tblGrid>
              <a:tr h="370840">
                <a:tc>
                  <a:txBody>
                    <a:bodyPr/>
                    <a:lstStyle/>
                    <a:p>
                      <a:r>
                        <a:rPr lang="en-GB" b="1" dirty="0">
                          <a:solidFill>
                            <a:sysClr val="windowText" lastClr="000000"/>
                          </a:solidFill>
                          <a:latin typeface="Montserrat" panose="00000500000000000000" pitchFamily="2" charset="0"/>
                        </a:rPr>
                        <a:t>5</a:t>
                      </a:r>
                    </a:p>
                  </a:txBody>
                  <a:tcPr>
                    <a:solidFill>
                      <a:schemeClr val="accent1">
                        <a:lumMod val="20000"/>
                        <a:lumOff val="80000"/>
                      </a:schemeClr>
                    </a:solidFill>
                  </a:tcPr>
                </a:tc>
                <a:tc>
                  <a:txBody>
                    <a:bodyPr/>
                    <a:lstStyle/>
                    <a:p>
                      <a:r>
                        <a:rPr lang="en-GB" b="0" dirty="0">
                          <a:solidFill>
                            <a:sysClr val="windowText" lastClr="000000"/>
                          </a:solidFill>
                          <a:latin typeface="Montserrat" panose="00000500000000000000" pitchFamily="2" charset="0"/>
                        </a:rPr>
                        <a:t> Advocate for </a:t>
                      </a:r>
                      <a:r>
                        <a:rPr lang="en-GB" b="1" dirty="0">
                          <a:solidFill>
                            <a:sysClr val="windowText" lastClr="000000"/>
                          </a:solidFill>
                          <a:latin typeface="Montserrat" panose="00000500000000000000" pitchFamily="2" charset="0"/>
                        </a:rPr>
                        <a:t>people-centred</a:t>
                      </a:r>
                      <a:r>
                        <a:rPr lang="en-GB" b="0" dirty="0">
                          <a:solidFill>
                            <a:sysClr val="windowText" lastClr="000000"/>
                          </a:solidFill>
                          <a:latin typeface="Montserrat" panose="00000500000000000000" pitchFamily="2" charset="0"/>
                        </a:rPr>
                        <a:t> diabetes and eye care, engaging </a:t>
                      </a:r>
                    </a:p>
                    <a:p>
                      <a:r>
                        <a:rPr lang="en-GB" b="0" dirty="0">
                          <a:solidFill>
                            <a:sysClr val="windowText" lastClr="000000"/>
                          </a:solidFill>
                          <a:latin typeface="Montserrat" panose="00000500000000000000" pitchFamily="2" charset="0"/>
                        </a:rPr>
                        <a:t>people with diabetes to participate in the development of policies </a:t>
                      </a:r>
                    </a:p>
                    <a:p>
                      <a:r>
                        <a:rPr lang="en-GB" b="0" dirty="0">
                          <a:solidFill>
                            <a:sysClr val="windowText" lastClr="000000"/>
                          </a:solidFill>
                          <a:latin typeface="Montserrat" panose="00000500000000000000" pitchFamily="2" charset="0"/>
                        </a:rPr>
                        <a:t>that address their DR needs.</a:t>
                      </a:r>
                    </a:p>
                  </a:txBody>
                  <a:tcPr>
                    <a:solidFill>
                      <a:schemeClr val="accent1">
                        <a:lumMod val="20000"/>
                        <a:lumOff val="80000"/>
                      </a:schemeClr>
                    </a:solidFill>
                  </a:tcPr>
                </a:tc>
                <a:extLst>
                  <a:ext uri="{0D108BD9-81ED-4DB2-BD59-A6C34878D82A}">
                    <a16:rowId xmlns:a16="http://schemas.microsoft.com/office/drawing/2014/main" val="558128541"/>
                  </a:ext>
                </a:extLst>
              </a:tr>
              <a:tr h="455991">
                <a:tc>
                  <a:txBody>
                    <a:bodyPr/>
                    <a:lstStyle/>
                    <a:p>
                      <a:r>
                        <a:rPr lang="en-GB" b="1" dirty="0">
                          <a:latin typeface="Montserrat" panose="00000500000000000000" pitchFamily="2" charset="0"/>
                        </a:rPr>
                        <a:t>6</a:t>
                      </a:r>
                    </a:p>
                  </a:txBody>
                  <a:tcPr>
                    <a:solidFill>
                      <a:schemeClr val="accent1">
                        <a:lumMod val="20000"/>
                        <a:lumOff val="80000"/>
                      </a:schemeClr>
                    </a:solidFill>
                  </a:tcPr>
                </a:tc>
                <a:tc>
                  <a:txBody>
                    <a:bodyPr/>
                    <a:lstStyle/>
                    <a:p>
                      <a:r>
                        <a:rPr lang="en-GB" dirty="0">
                          <a:latin typeface="Montserrat" panose="00000500000000000000" pitchFamily="2" charset="0"/>
                        </a:rPr>
                        <a:t> Promote and fund a global research agenda for diabetes and DR </a:t>
                      </a:r>
                    </a:p>
                    <a:p>
                      <a:r>
                        <a:rPr lang="en-GB" dirty="0">
                          <a:latin typeface="Montserrat" panose="00000500000000000000" pitchFamily="2" charset="0"/>
                        </a:rPr>
                        <a:t>including health systems and technological innovations research to </a:t>
                      </a:r>
                    </a:p>
                    <a:p>
                      <a:r>
                        <a:rPr lang="en-GB" dirty="0">
                          <a:latin typeface="Montserrat" panose="00000500000000000000" pitchFamily="2" charset="0"/>
                        </a:rPr>
                        <a:t>maximize the impact of the research into practice.</a:t>
                      </a:r>
                    </a:p>
                  </a:txBody>
                  <a:tcPr>
                    <a:solidFill>
                      <a:schemeClr val="accent1">
                        <a:lumMod val="20000"/>
                        <a:lumOff val="80000"/>
                      </a:schemeClr>
                    </a:solidFill>
                  </a:tcPr>
                </a:tc>
                <a:extLst>
                  <a:ext uri="{0D108BD9-81ED-4DB2-BD59-A6C34878D82A}">
                    <a16:rowId xmlns:a16="http://schemas.microsoft.com/office/drawing/2014/main" val="2369562394"/>
                  </a:ext>
                </a:extLst>
              </a:tr>
              <a:tr h="370840">
                <a:tc>
                  <a:txBody>
                    <a:bodyPr/>
                    <a:lstStyle/>
                    <a:p>
                      <a:r>
                        <a:rPr lang="en-GB" b="1" dirty="0">
                          <a:latin typeface="Montserrat" panose="00000500000000000000" pitchFamily="2" charset="0"/>
                        </a:rPr>
                        <a:t>7</a:t>
                      </a:r>
                    </a:p>
                  </a:txBody>
                  <a:tcPr>
                    <a:solidFill>
                      <a:schemeClr val="accent1">
                        <a:lumMod val="20000"/>
                        <a:lumOff val="80000"/>
                      </a:schemeClr>
                    </a:solidFill>
                  </a:tcPr>
                </a:tc>
                <a:tc>
                  <a:txBody>
                    <a:bodyPr/>
                    <a:lstStyle/>
                    <a:p>
                      <a:r>
                        <a:rPr lang="en-GB" dirty="0">
                          <a:latin typeface="Montserrat" panose="00000500000000000000" pitchFamily="2" charset="0"/>
                        </a:rPr>
                        <a:t> Include DR in the global diabetes </a:t>
                      </a:r>
                      <a:r>
                        <a:rPr lang="en-GB" b="1" dirty="0">
                          <a:latin typeface="Montserrat" panose="00000500000000000000" pitchFamily="2" charset="0"/>
                        </a:rPr>
                        <a:t>targets</a:t>
                      </a:r>
                      <a:r>
                        <a:rPr lang="en-GB" dirty="0">
                          <a:latin typeface="Montserrat" panose="00000500000000000000" pitchFamily="2" charset="0"/>
                        </a:rPr>
                        <a:t> and promote and fund the </a:t>
                      </a:r>
                    </a:p>
                    <a:p>
                      <a:r>
                        <a:rPr lang="en-GB" dirty="0">
                          <a:latin typeface="Montserrat" panose="00000500000000000000" pitchFamily="2" charset="0"/>
                        </a:rPr>
                        <a:t>collection of population level </a:t>
                      </a:r>
                      <a:r>
                        <a:rPr lang="en-GB" b="1" dirty="0">
                          <a:latin typeface="Montserrat" panose="00000500000000000000" pitchFamily="2" charset="0"/>
                        </a:rPr>
                        <a:t>data</a:t>
                      </a:r>
                      <a:r>
                        <a:rPr lang="en-GB" dirty="0">
                          <a:latin typeface="Montserrat" panose="00000500000000000000" pitchFamily="2" charset="0"/>
                        </a:rPr>
                        <a:t> on DR and DR-related VI.</a:t>
                      </a:r>
                    </a:p>
                  </a:txBody>
                  <a:tcPr>
                    <a:solidFill>
                      <a:schemeClr val="accent1">
                        <a:lumMod val="20000"/>
                        <a:lumOff val="80000"/>
                      </a:schemeClr>
                    </a:solidFill>
                  </a:tcPr>
                </a:tc>
                <a:extLst>
                  <a:ext uri="{0D108BD9-81ED-4DB2-BD59-A6C34878D82A}">
                    <a16:rowId xmlns:a16="http://schemas.microsoft.com/office/drawing/2014/main" val="2263004821"/>
                  </a:ext>
                </a:extLst>
              </a:tr>
              <a:tr h="370840">
                <a:tc>
                  <a:txBody>
                    <a:bodyPr/>
                    <a:lstStyle/>
                    <a:p>
                      <a:r>
                        <a:rPr lang="en-GB" b="1" dirty="0">
                          <a:latin typeface="Montserrat" panose="00000500000000000000" pitchFamily="2" charset="0"/>
                        </a:rPr>
                        <a:t>8</a:t>
                      </a:r>
                    </a:p>
                  </a:txBody>
                  <a:tcPr>
                    <a:solidFill>
                      <a:schemeClr val="accent1">
                        <a:lumMod val="20000"/>
                        <a:lumOff val="80000"/>
                      </a:schemeClr>
                    </a:solidFill>
                  </a:tcPr>
                </a:tc>
                <a:tc>
                  <a:txBody>
                    <a:bodyPr/>
                    <a:lstStyle/>
                    <a:p>
                      <a:r>
                        <a:rPr lang="en-GB" dirty="0">
                          <a:latin typeface="Montserrat" panose="00000500000000000000" pitchFamily="2" charset="0"/>
                        </a:rPr>
                        <a:t> Strengthen national capacity to collect, analyse and use services data </a:t>
                      </a:r>
                    </a:p>
                    <a:p>
                      <a:r>
                        <a:rPr lang="en-GB" dirty="0">
                          <a:latin typeface="Montserrat" panose="00000500000000000000" pitchFamily="2" charset="0"/>
                        </a:rPr>
                        <a:t>on the burden and trends of diabetes, DR and DR-related VI, to </a:t>
                      </a:r>
                    </a:p>
                    <a:p>
                      <a:r>
                        <a:rPr lang="en-GB" b="1" dirty="0">
                          <a:latin typeface="Montserrat" panose="00000500000000000000" pitchFamily="2" charset="0"/>
                        </a:rPr>
                        <a:t>monitor</a:t>
                      </a:r>
                      <a:r>
                        <a:rPr lang="en-GB" dirty="0">
                          <a:latin typeface="Montserrat" panose="00000500000000000000" pitchFamily="2" charset="0"/>
                        </a:rPr>
                        <a:t> and </a:t>
                      </a:r>
                      <a:r>
                        <a:rPr lang="en-GB" b="1" dirty="0">
                          <a:latin typeface="Montserrat" panose="00000500000000000000" pitchFamily="2" charset="0"/>
                        </a:rPr>
                        <a:t>evaluate progress</a:t>
                      </a:r>
                      <a:r>
                        <a:rPr lang="en-GB" dirty="0">
                          <a:latin typeface="Montserrat" panose="00000500000000000000" pitchFamily="2" charset="0"/>
                        </a:rPr>
                        <a:t>.</a:t>
                      </a:r>
                    </a:p>
                  </a:txBody>
                  <a:tcPr>
                    <a:solidFill>
                      <a:schemeClr val="accent1">
                        <a:lumMod val="20000"/>
                        <a:lumOff val="80000"/>
                      </a:schemeClr>
                    </a:solidFill>
                  </a:tcPr>
                </a:tc>
                <a:extLst>
                  <a:ext uri="{0D108BD9-81ED-4DB2-BD59-A6C34878D82A}">
                    <a16:rowId xmlns:a16="http://schemas.microsoft.com/office/drawing/2014/main" val="2366462907"/>
                  </a:ext>
                </a:extLst>
              </a:tr>
            </a:tbl>
          </a:graphicData>
        </a:graphic>
      </p:graphicFrame>
    </p:spTree>
    <p:extLst>
      <p:ext uri="{BB962C8B-B14F-4D97-AF65-F5344CB8AC3E}">
        <p14:creationId xmlns:p14="http://schemas.microsoft.com/office/powerpoint/2010/main" val="23745096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24e03da-392b-40b7-a690-9be2b37efc8d" xsi:nil="true"/>
    <lcf76f155ced4ddcb4097134ff3c332f xmlns="6366134f-6091-4679-b6ef-07681379739b">
      <Terms xmlns="http://schemas.microsoft.com/office/infopath/2007/PartnerControls"/>
    </lcf76f155ced4ddcb4097134ff3c332f>
    <SharedWithUsers xmlns="36c83d41-9559-47d7-b1b4-e81985425b08">
      <UserInfo>
        <DisplayName>Damilola Bello</DisplayName>
        <AccountId>6837</AccountId>
        <AccountType/>
      </UserInfo>
      <UserInfo>
        <DisplayName>Jissa James</DisplayName>
        <AccountId>2797</AccountId>
        <AccountType/>
      </UserInfo>
      <UserInfo>
        <DisplayName>Drew Keys</DisplayName>
        <AccountId>25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5DE253E138524582AA9489B5570C02" ma:contentTypeVersion="18" ma:contentTypeDescription="Create a new document." ma:contentTypeScope="" ma:versionID="00797e2301494953e948749b0f364f12">
  <xsd:schema xmlns:xsd="http://www.w3.org/2001/XMLSchema" xmlns:xs="http://www.w3.org/2001/XMLSchema" xmlns:p="http://schemas.microsoft.com/office/2006/metadata/properties" xmlns:ns2="6366134f-6091-4679-b6ef-07681379739b" xmlns:ns3="36c83d41-9559-47d7-b1b4-e81985425b08" xmlns:ns4="924e03da-392b-40b7-a690-9be2b37efc8d" targetNamespace="http://schemas.microsoft.com/office/2006/metadata/properties" ma:root="true" ma:fieldsID="90ea5d8552581f2ea9b9aa4fd3ff9d3e" ns2:_="" ns3:_="" ns4:_="">
    <xsd:import namespace="6366134f-6091-4679-b6ef-07681379739b"/>
    <xsd:import namespace="36c83d41-9559-47d7-b1b4-e81985425b08"/>
    <xsd:import namespace="924e03da-392b-40b7-a690-9be2b37efc8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66134f-6091-4679-b6ef-0768137973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abd7073-03bb-4f5f-ae43-47e02b55ae8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6c83d41-9559-47d7-b1b4-e81985425b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4e03da-392b-40b7-a690-9be2b37efc8d"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585e438-57ae-481d-8ee0-f4f209248b91}" ma:internalName="TaxCatchAll" ma:showField="CatchAllData" ma:web="924e03da-392b-40b7-a690-9be2b37efc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BE61D71-F7B5-4C1B-AB83-85746F86394D}">
  <ds:schemaRefs>
    <ds:schemaRef ds:uri="http://schemas.microsoft.com/sharepoint/v3/contenttype/forms"/>
  </ds:schemaRefs>
</ds:datastoreItem>
</file>

<file path=customXml/itemProps2.xml><?xml version="1.0" encoding="utf-8"?>
<ds:datastoreItem xmlns:ds="http://schemas.openxmlformats.org/officeDocument/2006/customXml" ds:itemID="{BE8BD2E7-7ACC-4179-9DB2-A5F0E2D3891B}">
  <ds:schemaRef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dcmitype/"/>
    <ds:schemaRef ds:uri="924e03da-392b-40b7-a690-9be2b37efc8d"/>
    <ds:schemaRef ds:uri="http://purl.org/dc/elements/1.1/"/>
    <ds:schemaRef ds:uri="http://purl.org/dc/terms/"/>
    <ds:schemaRef ds:uri="36c83d41-9559-47d7-b1b4-e81985425b08"/>
    <ds:schemaRef ds:uri="6366134f-6091-4679-b6ef-07681379739b"/>
    <ds:schemaRef ds:uri="http://schemas.microsoft.com/office/2006/metadata/properties"/>
  </ds:schemaRefs>
</ds:datastoreItem>
</file>

<file path=customXml/itemProps3.xml><?xml version="1.0" encoding="utf-8"?>
<ds:datastoreItem xmlns:ds="http://schemas.openxmlformats.org/officeDocument/2006/customXml" ds:itemID="{4B8CA220-6BAF-479F-A89E-D56FFC509A0E}"/>
</file>

<file path=docProps/app.xml><?xml version="1.0" encoding="utf-8"?>
<Properties xmlns="http://schemas.openxmlformats.org/officeDocument/2006/extended-properties" xmlns:vt="http://schemas.openxmlformats.org/officeDocument/2006/docPropsVTypes">
  <TotalTime>3315</TotalTime>
  <Words>1175</Words>
  <Application>Microsoft Office PowerPoint</Application>
  <PresentationFormat>Widescreen</PresentationFormat>
  <Paragraphs>107</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DIABETIC RETINOPATHY: A CALL FOR ACTION</vt:lpstr>
      <vt:lpstr>THE CHALLENGES</vt:lpstr>
      <vt:lpstr>THE CHALLENGES</vt:lpstr>
      <vt:lpstr>THE SOCIAL &amp; ECONOMIC IMPACT</vt:lpstr>
      <vt:lpstr>ADDRESSING DIABETES AND DR</vt:lpstr>
      <vt:lpstr>POLICY LANDSCAPE</vt:lpstr>
      <vt:lpstr>POLICY LANDSCAPE</vt:lpstr>
      <vt:lpstr>POLICY RECOMMENDATIONS</vt:lpstr>
      <vt:lpstr>POLICY RECOMMENDATIONS</vt:lpstr>
      <vt:lpstr>RESOURCES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Ishwarya Teeparthi</dc:creator>
  <cp:lastModifiedBy>Jissa James</cp:lastModifiedBy>
  <cp:revision>48</cp:revision>
  <dcterms:created xsi:type="dcterms:W3CDTF">2022-06-08T05:12:04Z</dcterms:created>
  <dcterms:modified xsi:type="dcterms:W3CDTF">2024-05-01T15:24:23Z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0x010100A05DE253E138524582AA9489B5570C02</vt:lpwstr>
  </property>
  <property fmtid="{D5CDD505-2E9C-101B-9397-08002B2CF9AE}" pid="3" name="MediaServiceImageTags">
    <vt:lpwstr/>
  </property>
</Properties>
</file>